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7.xml" ContentType="application/vnd.openxmlformats-officedocument.presentationml.notesSlide+xml"/>
  <Override PartName="/ppt/tags/tag38.xml" ContentType="application/vnd.openxmlformats-officedocument.presentationml.tags+xml"/>
  <Override PartName="/ppt/notesSlides/notesSlide2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0.xml" ContentType="application/vnd.openxmlformats-officedocument.presentationml.notesSlide+xml"/>
  <Override PartName="/ppt/tags/tag43.xml" ContentType="application/vnd.openxmlformats-officedocument.presentationml.tags+xml"/>
  <Override PartName="/ppt/notesSlides/notesSlide3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3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33.xml" ContentType="application/vnd.openxmlformats-officedocument.presentationml.notesSlide+xml"/>
  <Override PartName="/ppt/tags/tag48.xml" ContentType="application/vnd.openxmlformats-officedocument.presentationml.tags+xml"/>
  <Override PartName="/ppt/notesSlides/notesSlide34.xml" ContentType="application/vnd.openxmlformats-officedocument.presentationml.notesSlide+xml"/>
  <Override PartName="/ppt/tags/tag49.xml" ContentType="application/vnd.openxmlformats-officedocument.presentationml.tags+xml"/>
  <Override PartName="/ppt/notesSlides/notesSlide35.xml" ContentType="application/vnd.openxmlformats-officedocument.presentationml.notesSlide+xml"/>
  <Override PartName="/ppt/tags/tag50.xml" ContentType="application/vnd.openxmlformats-officedocument.presentationml.tags+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0" r:id="rId46"/>
  </p:sldMasterIdLst>
  <p:notesMasterIdLst>
    <p:notesMasterId r:id="rId83"/>
  </p:notesMasterIdLst>
  <p:sldIdLst>
    <p:sldId id="2147469909" r:id="rId47"/>
    <p:sldId id="335" r:id="rId48"/>
    <p:sldId id="2147469902" r:id="rId49"/>
    <p:sldId id="2145706662" r:id="rId50"/>
    <p:sldId id="261" r:id="rId51"/>
    <p:sldId id="270" r:id="rId52"/>
    <p:sldId id="271" r:id="rId53"/>
    <p:sldId id="272" r:id="rId54"/>
    <p:sldId id="273" r:id="rId55"/>
    <p:sldId id="281" r:id="rId56"/>
    <p:sldId id="282" r:id="rId57"/>
    <p:sldId id="284" r:id="rId58"/>
    <p:sldId id="285" r:id="rId59"/>
    <p:sldId id="283" r:id="rId60"/>
    <p:sldId id="280" r:id="rId61"/>
    <p:sldId id="274" r:id="rId62"/>
    <p:sldId id="275" r:id="rId63"/>
    <p:sldId id="276" r:id="rId64"/>
    <p:sldId id="277" r:id="rId65"/>
    <p:sldId id="278" r:id="rId66"/>
    <p:sldId id="279" r:id="rId67"/>
    <p:sldId id="2147469903" r:id="rId68"/>
    <p:sldId id="327" r:id="rId69"/>
    <p:sldId id="328" r:id="rId70"/>
    <p:sldId id="2147469904" r:id="rId71"/>
    <p:sldId id="329" r:id="rId72"/>
    <p:sldId id="330" r:id="rId73"/>
    <p:sldId id="2147469905" r:id="rId74"/>
    <p:sldId id="331" r:id="rId75"/>
    <p:sldId id="332" r:id="rId76"/>
    <p:sldId id="2147469906" r:id="rId77"/>
    <p:sldId id="333" r:id="rId78"/>
    <p:sldId id="334" r:id="rId79"/>
    <p:sldId id="2147469907" r:id="rId80"/>
    <p:sldId id="2147469908" r:id="rId81"/>
    <p:sldId id="269" r:id="rId82"/>
  </p:sldIdLst>
  <p:sldSz cx="12192000" cy="6858000"/>
  <p:notesSz cx="6858000" cy="9144000"/>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9BBB4C-8417-4D87-A596-A923E69A70C4}">
          <p14:sldIdLst>
            <p14:sldId id="2147469909"/>
            <p14:sldId id="335"/>
            <p14:sldId id="2147469902"/>
          </p14:sldIdLst>
        </p14:section>
        <p14:section name="DLP Policies" id="{DABBC436-A23D-4FD2-81DA-8EDBEDCAB0FE}">
          <p14:sldIdLst>
            <p14:sldId id="2145706662"/>
            <p14:sldId id="261"/>
            <p14:sldId id="270"/>
            <p14:sldId id="271"/>
            <p14:sldId id="272"/>
            <p14:sldId id="273"/>
            <p14:sldId id="281"/>
            <p14:sldId id="282"/>
            <p14:sldId id="284"/>
            <p14:sldId id="285"/>
            <p14:sldId id="283"/>
            <p14:sldId id="280"/>
            <p14:sldId id="274"/>
            <p14:sldId id="275"/>
            <p14:sldId id="276"/>
            <p14:sldId id="277"/>
            <p14:sldId id="278"/>
            <p14:sldId id="279"/>
            <p14:sldId id="2147469903"/>
            <p14:sldId id="327"/>
            <p14:sldId id="328"/>
            <p14:sldId id="2147469904"/>
            <p14:sldId id="329"/>
            <p14:sldId id="330"/>
            <p14:sldId id="2147469905"/>
            <p14:sldId id="331"/>
            <p14:sldId id="332"/>
            <p14:sldId id="2147469906"/>
            <p14:sldId id="333"/>
            <p14:sldId id="334"/>
            <p14:sldId id="2147469907"/>
            <p14:sldId id="214746990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E6E6E6"/>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2C83DB-BCE5-4D3A-9ACE-0CE4EE8B1D02}" v="44" dt="2024-02-06T18:51:54.690"/>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slide" Target="slides/slide1.xml"/><Relationship Id="rId63" Type="http://schemas.openxmlformats.org/officeDocument/2006/relationships/slide" Target="slides/slide17.xml"/><Relationship Id="rId68" Type="http://schemas.openxmlformats.org/officeDocument/2006/relationships/slide" Target="slides/slide22.xml"/><Relationship Id="rId84" Type="http://schemas.openxmlformats.org/officeDocument/2006/relationships/tags" Target="tags/tag1.xml"/><Relationship Id="rId89" Type="http://schemas.microsoft.com/office/2016/11/relationships/changesInfo" Target="changesInfos/changesInfo1.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7.xml"/><Relationship Id="rId58" Type="http://schemas.openxmlformats.org/officeDocument/2006/relationships/slide" Target="slides/slide12.xml"/><Relationship Id="rId74" Type="http://schemas.openxmlformats.org/officeDocument/2006/relationships/slide" Target="slides/slide28.xml"/><Relationship Id="rId79" Type="http://schemas.openxmlformats.org/officeDocument/2006/relationships/slide" Target="slides/slide33.xml"/><Relationship Id="rId5" Type="http://schemas.openxmlformats.org/officeDocument/2006/relationships/customXml" Target="../customXml/item5.xml"/><Relationship Id="rId90" Type="http://schemas.microsoft.com/office/2015/10/relationships/revisionInfo" Target="revisionInfo.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slide" Target="slides/slide2.xml"/><Relationship Id="rId56" Type="http://schemas.openxmlformats.org/officeDocument/2006/relationships/slide" Target="slides/slide10.xml"/><Relationship Id="rId64" Type="http://schemas.openxmlformats.org/officeDocument/2006/relationships/slide" Target="slides/slide18.xml"/><Relationship Id="rId69" Type="http://schemas.openxmlformats.org/officeDocument/2006/relationships/slide" Target="slides/slide23.xml"/><Relationship Id="rId77" Type="http://schemas.openxmlformats.org/officeDocument/2006/relationships/slide" Target="slides/slide31.xml"/><Relationship Id="rId8" Type="http://schemas.openxmlformats.org/officeDocument/2006/relationships/customXml" Target="../customXml/item8.xml"/><Relationship Id="rId51" Type="http://schemas.openxmlformats.org/officeDocument/2006/relationships/slide" Target="slides/slide5.xml"/><Relationship Id="rId72" Type="http://schemas.openxmlformats.org/officeDocument/2006/relationships/slide" Target="slides/slide26.xml"/><Relationship Id="rId80" Type="http://schemas.openxmlformats.org/officeDocument/2006/relationships/slide" Target="slides/slide3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Master" Target="slideMasters/slideMaster1.xml"/><Relationship Id="rId59" Type="http://schemas.openxmlformats.org/officeDocument/2006/relationships/slide" Target="slides/slide13.xml"/><Relationship Id="rId67" Type="http://schemas.openxmlformats.org/officeDocument/2006/relationships/slide" Target="slides/slide2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 Target="slides/slide8.xml"/><Relationship Id="rId62" Type="http://schemas.openxmlformats.org/officeDocument/2006/relationships/slide" Target="slides/slide16.xml"/><Relationship Id="rId70" Type="http://schemas.openxmlformats.org/officeDocument/2006/relationships/slide" Target="slides/slide24.xml"/><Relationship Id="rId75" Type="http://schemas.openxmlformats.org/officeDocument/2006/relationships/slide" Target="slides/slide29.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3.xml"/><Relationship Id="rId57" Type="http://schemas.openxmlformats.org/officeDocument/2006/relationships/slide" Target="slides/slide1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 Target="slides/slide6.xml"/><Relationship Id="rId60" Type="http://schemas.openxmlformats.org/officeDocument/2006/relationships/slide" Target="slides/slide14.xml"/><Relationship Id="rId65" Type="http://schemas.openxmlformats.org/officeDocument/2006/relationships/slide" Target="slides/slide19.xml"/><Relationship Id="rId73" Type="http://schemas.openxmlformats.org/officeDocument/2006/relationships/slide" Target="slides/slide27.xml"/><Relationship Id="rId78" Type="http://schemas.openxmlformats.org/officeDocument/2006/relationships/slide" Target="slides/slide32.xml"/><Relationship Id="rId81" Type="http://schemas.openxmlformats.org/officeDocument/2006/relationships/slide" Target="slides/slide35.xml"/><Relationship Id="rId86"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slide" Target="slides/slide4.xml"/><Relationship Id="rId55" Type="http://schemas.openxmlformats.org/officeDocument/2006/relationships/slide" Target="slides/slide9.xml"/><Relationship Id="rId76" Type="http://schemas.openxmlformats.org/officeDocument/2006/relationships/slide" Target="slides/slide30.xml"/><Relationship Id="rId7" Type="http://schemas.openxmlformats.org/officeDocument/2006/relationships/customXml" Target="../customXml/item7.xml"/><Relationship Id="rId71" Type="http://schemas.openxmlformats.org/officeDocument/2006/relationships/slide" Target="slides/slide25.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20.xml"/><Relationship Id="rId87" Type="http://schemas.openxmlformats.org/officeDocument/2006/relationships/theme" Target="theme/theme1.xml"/><Relationship Id="rId61" Type="http://schemas.openxmlformats.org/officeDocument/2006/relationships/slide" Target="slides/slide15.xml"/><Relationship Id="rId82" Type="http://schemas.openxmlformats.org/officeDocument/2006/relationships/slide" Target="slides/slide36.xml"/><Relationship Id="rId19" Type="http://schemas.openxmlformats.org/officeDocument/2006/relationships/customXml" Target="../customXml/item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en Brady" userId="2292e5f9502477d7" providerId="Windows Live" clId="Web-{B9F414BE-8529-420B-A110-3B311A081DE5}"/>
    <pc:docChg chg="modSld">
      <pc:chgData name="Ellen Brady" userId="2292e5f9502477d7" providerId="Windows Live" clId="Web-{B9F414BE-8529-420B-A110-3B311A081DE5}" dt="2021-12-07T18:30:47.232" v="90" actId="20577"/>
      <pc:docMkLst>
        <pc:docMk/>
      </pc:docMkLst>
      <pc:sldChg chg="modSp">
        <pc:chgData name="Ellen Brady" userId="2292e5f9502477d7" providerId="Windows Live" clId="Web-{B9F414BE-8529-420B-A110-3B311A081DE5}" dt="2021-12-07T18:04:41.420" v="3" actId="20577"/>
        <pc:sldMkLst>
          <pc:docMk/>
          <pc:sldMk cId="914707366" sldId="261"/>
        </pc:sldMkLst>
        <pc:spChg chg="mod">
          <ac:chgData name="Ellen Brady" userId="2292e5f9502477d7" providerId="Windows Live" clId="Web-{B9F414BE-8529-420B-A110-3B311A081DE5}" dt="2021-12-07T18:04:41.420" v="3" actId="20577"/>
          <ac:spMkLst>
            <pc:docMk/>
            <pc:sldMk cId="914707366" sldId="261"/>
            <ac:spMk id="3" creationId="{00000000-0000-0000-0000-000000000000}"/>
          </ac:spMkLst>
        </pc:spChg>
      </pc:sldChg>
      <pc:sldChg chg="modSp">
        <pc:chgData name="Ellen Brady" userId="2292e5f9502477d7" providerId="Windows Live" clId="Web-{B9F414BE-8529-420B-A110-3B311A081DE5}" dt="2021-12-07T18:07:24.014" v="20" actId="20577"/>
        <pc:sldMkLst>
          <pc:docMk/>
          <pc:sldMk cId="3361684028" sldId="270"/>
        </pc:sldMkLst>
        <pc:spChg chg="mod">
          <ac:chgData name="Ellen Brady" userId="2292e5f9502477d7" providerId="Windows Live" clId="Web-{B9F414BE-8529-420B-A110-3B311A081DE5}" dt="2021-12-07T18:06:50.326" v="11" actId="20577"/>
          <ac:spMkLst>
            <pc:docMk/>
            <pc:sldMk cId="3361684028" sldId="270"/>
            <ac:spMk id="9" creationId="{7E053240-0530-4649-944A-2BCDE611C9D6}"/>
          </ac:spMkLst>
        </pc:spChg>
        <pc:spChg chg="mod">
          <ac:chgData name="Ellen Brady" userId="2292e5f9502477d7" providerId="Windows Live" clId="Web-{B9F414BE-8529-420B-A110-3B311A081DE5}" dt="2021-12-07T18:07:07.717" v="14" actId="20577"/>
          <ac:spMkLst>
            <pc:docMk/>
            <pc:sldMk cId="3361684028" sldId="270"/>
            <ac:spMk id="10" creationId="{BE16441F-8ADE-4B49-A69B-0FB0492BF998}"/>
          </ac:spMkLst>
        </pc:spChg>
        <pc:spChg chg="mod">
          <ac:chgData name="Ellen Brady" userId="2292e5f9502477d7" providerId="Windows Live" clId="Web-{B9F414BE-8529-420B-A110-3B311A081DE5}" dt="2021-12-07T18:07:24.014" v="20" actId="20577"/>
          <ac:spMkLst>
            <pc:docMk/>
            <pc:sldMk cId="3361684028" sldId="270"/>
            <ac:spMk id="11" creationId="{205F2FA4-D956-426A-9519-0658594593B8}"/>
          </ac:spMkLst>
        </pc:spChg>
        <pc:spChg chg="mod">
          <ac:chgData name="Ellen Brady" userId="2292e5f9502477d7" providerId="Windows Live" clId="Web-{B9F414BE-8529-420B-A110-3B311A081DE5}" dt="2021-12-07T18:05:10.295" v="8" actId="20577"/>
          <ac:spMkLst>
            <pc:docMk/>
            <pc:sldMk cId="3361684028" sldId="270"/>
            <ac:spMk id="12" creationId="{C4226080-F4D3-473F-8324-DFB4ADA600CB}"/>
          </ac:spMkLst>
        </pc:spChg>
      </pc:sldChg>
      <pc:sldChg chg="modSp">
        <pc:chgData name="Ellen Brady" userId="2292e5f9502477d7" providerId="Windows Live" clId="Web-{B9F414BE-8529-420B-A110-3B311A081DE5}" dt="2021-12-07T18:09:14.139" v="30" actId="20577"/>
        <pc:sldMkLst>
          <pc:docMk/>
          <pc:sldMk cId="2595943037" sldId="273"/>
        </pc:sldMkLst>
        <pc:spChg chg="mod">
          <ac:chgData name="Ellen Brady" userId="2292e5f9502477d7" providerId="Windows Live" clId="Web-{B9F414BE-8529-420B-A110-3B311A081DE5}" dt="2021-12-07T18:09:14.139" v="30" actId="20577"/>
          <ac:spMkLst>
            <pc:docMk/>
            <pc:sldMk cId="2595943037" sldId="273"/>
            <ac:spMk id="5" creationId="{ACDE6C89-2A1A-4BDB-87F3-56E8F50A3C3F}"/>
          </ac:spMkLst>
        </pc:spChg>
        <pc:spChg chg="mod">
          <ac:chgData name="Ellen Brady" userId="2292e5f9502477d7" providerId="Windows Live" clId="Web-{B9F414BE-8529-420B-A110-3B311A081DE5}" dt="2021-12-07T18:09:11.670" v="29" actId="20577"/>
          <ac:spMkLst>
            <pc:docMk/>
            <pc:sldMk cId="2595943037" sldId="273"/>
            <ac:spMk id="26" creationId="{5F332A86-5DEF-4D97-B193-FA5E617E689D}"/>
          </ac:spMkLst>
        </pc:spChg>
      </pc:sldChg>
      <pc:sldChg chg="modSp">
        <pc:chgData name="Ellen Brady" userId="2292e5f9502477d7" providerId="Windows Live" clId="Web-{B9F414BE-8529-420B-A110-3B311A081DE5}" dt="2021-12-07T18:29:15.951" v="77" actId="20577"/>
        <pc:sldMkLst>
          <pc:docMk/>
          <pc:sldMk cId="2691459227" sldId="275"/>
        </pc:sldMkLst>
        <pc:spChg chg="mod">
          <ac:chgData name="Ellen Brady" userId="2292e5f9502477d7" providerId="Windows Live" clId="Web-{B9F414BE-8529-420B-A110-3B311A081DE5}" dt="2021-12-07T18:27:24.217" v="74" actId="20577"/>
          <ac:spMkLst>
            <pc:docMk/>
            <pc:sldMk cId="2691459227" sldId="275"/>
            <ac:spMk id="27" creationId="{0C068A31-EB4F-4B9B-B2BB-DA96862CF732}"/>
          </ac:spMkLst>
        </pc:spChg>
        <pc:spChg chg="mod">
          <ac:chgData name="Ellen Brady" userId="2292e5f9502477d7" providerId="Windows Live" clId="Web-{B9F414BE-8529-420B-A110-3B311A081DE5}" dt="2021-12-07T18:29:15.951" v="77" actId="20577"/>
          <ac:spMkLst>
            <pc:docMk/>
            <pc:sldMk cId="2691459227" sldId="275"/>
            <ac:spMk id="29" creationId="{367376C8-0814-40C3-B024-285B5AF2A465}"/>
          </ac:spMkLst>
        </pc:spChg>
      </pc:sldChg>
      <pc:sldChg chg="modSp">
        <pc:chgData name="Ellen Brady" userId="2292e5f9502477d7" providerId="Windows Live" clId="Web-{B9F414BE-8529-420B-A110-3B311A081DE5}" dt="2021-12-07T18:30:47.232" v="90" actId="20577"/>
        <pc:sldMkLst>
          <pc:docMk/>
          <pc:sldMk cId="2810937538" sldId="276"/>
        </pc:sldMkLst>
        <pc:spChg chg="mod">
          <ac:chgData name="Ellen Brady" userId="2292e5f9502477d7" providerId="Windows Live" clId="Web-{B9F414BE-8529-420B-A110-3B311A081DE5}" dt="2021-12-07T18:30:47.232" v="90" actId="20577"/>
          <ac:spMkLst>
            <pc:docMk/>
            <pc:sldMk cId="2810937538" sldId="276"/>
            <ac:spMk id="39" creationId="{7FC4E3E2-AB97-456D-8A00-35DAA75E9628}"/>
          </ac:spMkLst>
        </pc:spChg>
        <pc:spChg chg="mod">
          <ac:chgData name="Ellen Brady" userId="2292e5f9502477d7" providerId="Windows Live" clId="Web-{B9F414BE-8529-420B-A110-3B311A081DE5}" dt="2021-12-07T18:30:03.107" v="81" actId="20577"/>
          <ac:spMkLst>
            <pc:docMk/>
            <pc:sldMk cId="2810937538" sldId="276"/>
            <ac:spMk id="40" creationId="{6B7C65F0-D826-4476-A5C6-0ED1245AD940}"/>
          </ac:spMkLst>
        </pc:spChg>
        <pc:spChg chg="mod">
          <ac:chgData name="Ellen Brady" userId="2292e5f9502477d7" providerId="Windows Live" clId="Web-{B9F414BE-8529-420B-A110-3B311A081DE5}" dt="2021-12-07T18:30:40.795" v="89" actId="1076"/>
          <ac:spMkLst>
            <pc:docMk/>
            <pc:sldMk cId="2810937538" sldId="276"/>
            <ac:spMk id="68" creationId="{2DFE6CBE-03C9-4DB1-BCF3-85C297B5FE28}"/>
          </ac:spMkLst>
        </pc:spChg>
        <pc:grpChg chg="mod">
          <ac:chgData name="Ellen Brady" userId="2292e5f9502477d7" providerId="Windows Live" clId="Web-{B9F414BE-8529-420B-A110-3B311A081DE5}" dt="2021-12-07T18:30:37.889" v="88" actId="1076"/>
          <ac:grpSpMkLst>
            <pc:docMk/>
            <pc:sldMk cId="2810937538" sldId="276"/>
            <ac:grpSpMk id="69" creationId="{CCC13A39-AE68-4B0F-B646-2A03C9BBE1BA}"/>
          </ac:grpSpMkLst>
        </pc:grpChg>
      </pc:sldChg>
      <pc:sldChg chg="modSp">
        <pc:chgData name="Ellen Brady" userId="2292e5f9502477d7" providerId="Windows Live" clId="Web-{B9F414BE-8529-420B-A110-3B311A081DE5}" dt="2021-12-07T18:10:03.779" v="34" actId="20577"/>
        <pc:sldMkLst>
          <pc:docMk/>
          <pc:sldMk cId="1812366473" sldId="281"/>
        </pc:sldMkLst>
        <pc:spChg chg="mod">
          <ac:chgData name="Ellen Brady" userId="2292e5f9502477d7" providerId="Windows Live" clId="Web-{B9F414BE-8529-420B-A110-3B311A081DE5}" dt="2021-12-07T18:10:03.779" v="34" actId="20577"/>
          <ac:spMkLst>
            <pc:docMk/>
            <pc:sldMk cId="1812366473" sldId="281"/>
            <ac:spMk id="26" creationId="{5F332A86-5DEF-4D97-B193-FA5E617E689D}"/>
          </ac:spMkLst>
        </pc:spChg>
      </pc:sldChg>
      <pc:sldChg chg="modSp">
        <pc:chgData name="Ellen Brady" userId="2292e5f9502477d7" providerId="Windows Live" clId="Web-{B9F414BE-8529-420B-A110-3B311A081DE5}" dt="2021-12-07T18:17:02.326" v="40" actId="20577"/>
        <pc:sldMkLst>
          <pc:docMk/>
          <pc:sldMk cId="2958914417" sldId="282"/>
        </pc:sldMkLst>
        <pc:spChg chg="mod">
          <ac:chgData name="Ellen Brady" userId="2292e5f9502477d7" providerId="Windows Live" clId="Web-{B9F414BE-8529-420B-A110-3B311A081DE5}" dt="2021-12-07T18:17:02.326" v="40" actId="20577"/>
          <ac:spMkLst>
            <pc:docMk/>
            <pc:sldMk cId="2958914417" sldId="282"/>
            <ac:spMk id="26" creationId="{5F332A86-5DEF-4D97-B193-FA5E617E689D}"/>
          </ac:spMkLst>
        </pc:spChg>
      </pc:sldChg>
      <pc:sldChg chg="delSp modSp">
        <pc:chgData name="Ellen Brady" userId="2292e5f9502477d7" providerId="Windows Live" clId="Web-{B9F414BE-8529-420B-A110-3B311A081DE5}" dt="2021-12-07T18:25:59.701" v="67"/>
        <pc:sldMkLst>
          <pc:docMk/>
          <pc:sldMk cId="1310415572" sldId="283"/>
        </pc:sldMkLst>
        <pc:spChg chg="del mod">
          <ac:chgData name="Ellen Brady" userId="2292e5f9502477d7" providerId="Windows Live" clId="Web-{B9F414BE-8529-420B-A110-3B311A081DE5}" dt="2021-12-07T18:25:59.701" v="67"/>
          <ac:spMkLst>
            <pc:docMk/>
            <pc:sldMk cId="1310415572" sldId="283"/>
            <ac:spMk id="6" creationId="{FC94CF0D-F276-43C8-88ED-E63C2D55DE39}"/>
          </ac:spMkLst>
        </pc:spChg>
        <pc:spChg chg="mod">
          <ac:chgData name="Ellen Brady" userId="2292e5f9502477d7" providerId="Windows Live" clId="Web-{B9F414BE-8529-420B-A110-3B311A081DE5}" dt="2021-12-07T18:25:55.592" v="65" actId="20577"/>
          <ac:spMkLst>
            <pc:docMk/>
            <pc:sldMk cId="1310415572" sldId="283"/>
            <ac:spMk id="36" creationId="{FF00E003-9A2E-42D9-B5F3-0F8D784CC818}"/>
          </ac:spMkLst>
        </pc:spChg>
      </pc:sldChg>
      <pc:sldChg chg="delSp modSp">
        <pc:chgData name="Ellen Brady" userId="2292e5f9502477d7" providerId="Windows Live" clId="Web-{B9F414BE-8529-420B-A110-3B311A081DE5}" dt="2021-12-07T18:26:11.279" v="71"/>
        <pc:sldMkLst>
          <pc:docMk/>
          <pc:sldMk cId="641180512" sldId="284"/>
        </pc:sldMkLst>
        <pc:spChg chg="del mod">
          <ac:chgData name="Ellen Brady" userId="2292e5f9502477d7" providerId="Windows Live" clId="Web-{B9F414BE-8529-420B-A110-3B311A081DE5}" dt="2021-12-07T18:26:11.279" v="71"/>
          <ac:spMkLst>
            <pc:docMk/>
            <pc:sldMk cId="641180512" sldId="284"/>
            <ac:spMk id="6" creationId="{FC94CF0D-F276-43C8-88ED-E63C2D55DE39}"/>
          </ac:spMkLst>
        </pc:spChg>
        <pc:spChg chg="mod">
          <ac:chgData name="Ellen Brady" userId="2292e5f9502477d7" providerId="Windows Live" clId="Web-{B9F414BE-8529-420B-A110-3B311A081DE5}" dt="2021-12-07T18:24:29.967" v="52" actId="20577"/>
          <ac:spMkLst>
            <pc:docMk/>
            <pc:sldMk cId="641180512" sldId="284"/>
            <ac:spMk id="26" creationId="{5F332A86-5DEF-4D97-B193-FA5E617E689D}"/>
          </ac:spMkLst>
        </pc:spChg>
      </pc:sldChg>
      <pc:sldChg chg="delSp modSp">
        <pc:chgData name="Ellen Brady" userId="2292e5f9502477d7" providerId="Windows Live" clId="Web-{B9F414BE-8529-420B-A110-3B311A081DE5}" dt="2021-12-07T18:26:05.904" v="69"/>
        <pc:sldMkLst>
          <pc:docMk/>
          <pc:sldMk cId="873476520" sldId="285"/>
        </pc:sldMkLst>
        <pc:spChg chg="del mod">
          <ac:chgData name="Ellen Brady" userId="2292e5f9502477d7" providerId="Windows Live" clId="Web-{B9F414BE-8529-420B-A110-3B311A081DE5}" dt="2021-12-07T18:26:05.904" v="69"/>
          <ac:spMkLst>
            <pc:docMk/>
            <pc:sldMk cId="873476520" sldId="285"/>
            <ac:spMk id="6" creationId="{FC94CF0D-F276-43C8-88ED-E63C2D55DE39}"/>
          </ac:spMkLst>
        </pc:spChg>
        <pc:spChg chg="mod">
          <ac:chgData name="Ellen Brady" userId="2292e5f9502477d7" providerId="Windows Live" clId="Web-{B9F414BE-8529-420B-A110-3B311A081DE5}" dt="2021-12-07T18:25:19.779" v="56" actId="20577"/>
          <ac:spMkLst>
            <pc:docMk/>
            <pc:sldMk cId="873476520" sldId="285"/>
            <ac:spMk id="26" creationId="{5F332A86-5DEF-4D97-B193-FA5E617E689D}"/>
          </ac:spMkLst>
        </pc:spChg>
      </pc:sldChg>
    </pc:docChg>
  </pc:docChgLst>
  <pc:docChgLst>
    <pc:chgData name="Petri Puustinen" userId="S::petrip@microsoft.com::afdc5376-b007-4d8e-9c19-07b3fbb81413" providerId="AD" clId="Web-{E5C0A8AF-7000-1648-2EBD-F3CB70BC65C7}"/>
    <pc:docChg chg="modSld sldOrd">
      <pc:chgData name="Petri Puustinen" userId="S::petrip@microsoft.com::afdc5376-b007-4d8e-9c19-07b3fbb81413" providerId="AD" clId="Web-{E5C0A8AF-7000-1648-2EBD-F3CB70BC65C7}" dt="2021-11-30T18:09:47.607" v="25" actId="20577"/>
      <pc:docMkLst>
        <pc:docMk/>
      </pc:docMkLst>
      <pc:sldChg chg="modSp ord">
        <pc:chgData name="Petri Puustinen" userId="S::petrip@microsoft.com::afdc5376-b007-4d8e-9c19-07b3fbb81413" providerId="AD" clId="Web-{E5C0A8AF-7000-1648-2EBD-F3CB70BC65C7}" dt="2021-11-30T18:09:47.607" v="25" actId="20577"/>
        <pc:sldMkLst>
          <pc:docMk/>
          <pc:sldMk cId="1732864890" sldId="260"/>
        </pc:sldMkLst>
        <pc:spChg chg="mod">
          <ac:chgData name="Petri Puustinen" userId="S::petrip@microsoft.com::afdc5376-b007-4d8e-9c19-07b3fbb81413" providerId="AD" clId="Web-{E5C0A8AF-7000-1648-2EBD-F3CB70BC65C7}" dt="2021-11-30T18:09:34.763" v="23" actId="20577"/>
          <ac:spMkLst>
            <pc:docMk/>
            <pc:sldMk cId="1732864890" sldId="260"/>
            <ac:spMk id="4" creationId="{3BDD850C-29B9-4641-B580-0B91B9EBAE00}"/>
          </ac:spMkLst>
        </pc:spChg>
        <pc:spChg chg="mod">
          <ac:chgData name="Petri Puustinen" userId="S::petrip@microsoft.com::afdc5376-b007-4d8e-9c19-07b3fbb81413" providerId="AD" clId="Web-{E5C0A8AF-7000-1648-2EBD-F3CB70BC65C7}" dt="2021-11-30T18:09:47.607" v="25" actId="20577"/>
          <ac:spMkLst>
            <pc:docMk/>
            <pc:sldMk cId="1732864890" sldId="260"/>
            <ac:spMk id="5" creationId="{55182462-DFDF-4D48-A92C-42FD52821C4E}"/>
          </ac:spMkLst>
        </pc:spChg>
      </pc:sldChg>
    </pc:docChg>
  </pc:docChgLst>
  <pc:docChgLst>
    <pc:chgData name="Devid Treuling" userId="59319ebe-00e0-4bed-b2ef-326bd7e50483" providerId="ADAL" clId="{BD9B40A7-68D7-46EB-BCC5-757646F2802A}"/>
    <pc:docChg chg="custSel addSld delSld modSld delMainMaster modMainMaster">
      <pc:chgData name="Devid Treuling" userId="59319ebe-00e0-4bed-b2ef-326bd7e50483" providerId="ADAL" clId="{BD9B40A7-68D7-46EB-BCC5-757646F2802A}" dt="2020-03-30T15:46:31.081" v="178" actId="2696"/>
      <pc:docMkLst>
        <pc:docMk/>
      </pc:docMkLst>
      <pc:sldChg chg="modSp modTransition">
        <pc:chgData name="Devid Treuling" userId="59319ebe-00e0-4bed-b2ef-326bd7e50483" providerId="ADAL" clId="{BD9B40A7-68D7-46EB-BCC5-757646F2802A}" dt="2020-03-30T15:46:30.955" v="95"/>
        <pc:sldMkLst>
          <pc:docMk/>
          <pc:sldMk cId="2181956486" sldId="256"/>
        </pc:sldMkLst>
        <pc:spChg chg="mod">
          <ac:chgData name="Devid Treuling" userId="59319ebe-00e0-4bed-b2ef-326bd7e50483" providerId="ADAL" clId="{BD9B40A7-68D7-46EB-BCC5-757646F2802A}" dt="2020-03-30T15:46:30.449" v="2"/>
          <ac:spMkLst>
            <pc:docMk/>
            <pc:sldMk cId="2181956486" sldId="256"/>
            <ac:spMk id="4" creationId="{00000000-0000-0000-0000-000000000000}"/>
          </ac:spMkLst>
        </pc:spChg>
        <pc:spChg chg="mod">
          <ac:chgData name="Devid Treuling" userId="59319ebe-00e0-4bed-b2ef-326bd7e50483" providerId="ADAL" clId="{BD9B40A7-68D7-46EB-BCC5-757646F2802A}" dt="2020-03-30T15:46:30.449" v="2"/>
          <ac:spMkLst>
            <pc:docMk/>
            <pc:sldMk cId="2181956486" sldId="256"/>
            <ac:spMk id="6" creationId="{12808BD5-6BEE-4164-9264-E55A823F2E3D}"/>
          </ac:spMkLst>
        </pc:spChg>
        <pc:picChg chg="mod">
          <ac:chgData name="Devid Treuling" userId="59319ebe-00e0-4bed-b2ef-326bd7e50483" providerId="ADAL" clId="{BD9B40A7-68D7-46EB-BCC5-757646F2802A}" dt="2020-03-30T15:46:30.449" v="2"/>
          <ac:picMkLst>
            <pc:docMk/>
            <pc:sldMk cId="2181956486" sldId="256"/>
            <ac:picMk id="8" creationId="{DEBB7B6C-5800-4217-A7DA-4983C5C30F7A}"/>
          </ac:picMkLst>
        </pc:picChg>
      </pc:sldChg>
      <pc:sldChg chg="modTransition">
        <pc:chgData name="Devid Treuling" userId="59319ebe-00e0-4bed-b2ef-326bd7e50483" providerId="ADAL" clId="{BD9B40A7-68D7-46EB-BCC5-757646F2802A}" dt="2020-03-30T15:46:30.958" v="100"/>
        <pc:sldMkLst>
          <pc:docMk/>
          <pc:sldMk cId="2242852715" sldId="257"/>
        </pc:sldMkLst>
      </pc:sldChg>
      <pc:sldChg chg="modSp modTransition">
        <pc:chgData name="Devid Treuling" userId="59319ebe-00e0-4bed-b2ef-326bd7e50483" providerId="ADAL" clId="{BD9B40A7-68D7-46EB-BCC5-757646F2802A}" dt="2020-03-30T15:46:30.961" v="105"/>
        <pc:sldMkLst>
          <pc:docMk/>
          <pc:sldMk cId="3001679096" sldId="258"/>
        </pc:sldMkLst>
        <pc:spChg chg="mod">
          <ac:chgData name="Devid Treuling" userId="59319ebe-00e0-4bed-b2ef-326bd7e50483" providerId="ADAL" clId="{BD9B40A7-68D7-46EB-BCC5-757646F2802A}" dt="2020-03-30T15:46:30.449" v="2"/>
          <ac:spMkLst>
            <pc:docMk/>
            <pc:sldMk cId="3001679096" sldId="258"/>
            <ac:spMk id="2" creationId="{0D571322-9F37-477D-9B5B-EBF49D8B1DE4}"/>
          </ac:spMkLst>
        </pc:spChg>
        <pc:spChg chg="mod">
          <ac:chgData name="Devid Treuling" userId="59319ebe-00e0-4bed-b2ef-326bd7e50483" providerId="ADAL" clId="{BD9B40A7-68D7-46EB-BCC5-757646F2802A}" dt="2020-03-30T15:46:30.449" v="2"/>
          <ac:spMkLst>
            <pc:docMk/>
            <pc:sldMk cId="3001679096" sldId="258"/>
            <ac:spMk id="3" creationId="{355F4707-2382-4D2B-8385-1E54F39F514C}"/>
          </ac:spMkLst>
        </pc:spChg>
      </pc:sldChg>
      <pc:sldChg chg="modSp modTransition">
        <pc:chgData name="Devid Treuling" userId="59319ebe-00e0-4bed-b2ef-326bd7e50483" providerId="ADAL" clId="{BD9B40A7-68D7-46EB-BCC5-757646F2802A}" dt="2020-03-30T15:46:30.964" v="110"/>
        <pc:sldMkLst>
          <pc:docMk/>
          <pc:sldMk cId="1635881331" sldId="259"/>
        </pc:sldMkLst>
        <pc:spChg chg="mod">
          <ac:chgData name="Devid Treuling" userId="59319ebe-00e0-4bed-b2ef-326bd7e50483" providerId="ADAL" clId="{BD9B40A7-68D7-46EB-BCC5-757646F2802A}" dt="2020-03-30T15:46:30.449" v="2"/>
          <ac:spMkLst>
            <pc:docMk/>
            <pc:sldMk cId="1635881331" sldId="259"/>
            <ac:spMk id="5" creationId="{27132E6D-A6EE-402B-895A-D0B053AB702A}"/>
          </ac:spMkLst>
        </pc:spChg>
      </pc:sldChg>
      <pc:sldChg chg="modSp modTransition">
        <pc:chgData name="Devid Treuling" userId="59319ebe-00e0-4bed-b2ef-326bd7e50483" providerId="ADAL" clId="{BD9B40A7-68D7-46EB-BCC5-757646F2802A}" dt="2020-03-30T15:46:30.967" v="115"/>
        <pc:sldMkLst>
          <pc:docMk/>
          <pc:sldMk cId="1732864890" sldId="260"/>
        </pc:sldMkLst>
        <pc:spChg chg="mod">
          <ac:chgData name="Devid Treuling" userId="59319ebe-00e0-4bed-b2ef-326bd7e50483" providerId="ADAL" clId="{BD9B40A7-68D7-46EB-BCC5-757646F2802A}" dt="2020-03-30T15:46:30.449" v="2"/>
          <ac:spMkLst>
            <pc:docMk/>
            <pc:sldMk cId="1732864890" sldId="260"/>
            <ac:spMk id="4" creationId="{3BDD850C-29B9-4641-B580-0B91B9EBAE00}"/>
          </ac:spMkLst>
        </pc:spChg>
        <pc:spChg chg="mod">
          <ac:chgData name="Devid Treuling" userId="59319ebe-00e0-4bed-b2ef-326bd7e50483" providerId="ADAL" clId="{BD9B40A7-68D7-46EB-BCC5-757646F2802A}" dt="2020-03-30T15:46:30.449" v="2"/>
          <ac:spMkLst>
            <pc:docMk/>
            <pc:sldMk cId="1732864890" sldId="260"/>
            <ac:spMk id="5" creationId="{55182462-DFDF-4D48-A92C-42FD52821C4E}"/>
          </ac:spMkLst>
        </pc:spChg>
        <pc:spChg chg="mod">
          <ac:chgData name="Devid Treuling" userId="59319ebe-00e0-4bed-b2ef-326bd7e50483" providerId="ADAL" clId="{BD9B40A7-68D7-46EB-BCC5-757646F2802A}" dt="2020-03-30T15:46:30.449" v="2"/>
          <ac:spMkLst>
            <pc:docMk/>
            <pc:sldMk cId="1732864890" sldId="260"/>
            <ac:spMk id="7" creationId="{D26C7312-6643-4F44-86B4-FA64F536177B}"/>
          </ac:spMkLst>
        </pc:spChg>
      </pc:sldChg>
      <pc:sldChg chg="modSp modTransition">
        <pc:chgData name="Devid Treuling" userId="59319ebe-00e0-4bed-b2ef-326bd7e50483" providerId="ADAL" clId="{BD9B40A7-68D7-46EB-BCC5-757646F2802A}" dt="2020-03-30T15:46:30.969" v="120"/>
        <pc:sldMkLst>
          <pc:docMk/>
          <pc:sldMk cId="914707366" sldId="261"/>
        </pc:sldMkLst>
        <pc:spChg chg="mod">
          <ac:chgData name="Devid Treuling" userId="59319ebe-00e0-4bed-b2ef-326bd7e50483" providerId="ADAL" clId="{BD9B40A7-68D7-46EB-BCC5-757646F2802A}" dt="2020-03-30T15:46:30.449" v="2"/>
          <ac:spMkLst>
            <pc:docMk/>
            <pc:sldMk cId="914707366" sldId="261"/>
            <ac:spMk id="2" creationId="{00000000-0000-0000-0000-000000000000}"/>
          </ac:spMkLst>
        </pc:spChg>
        <pc:spChg chg="mod">
          <ac:chgData name="Devid Treuling" userId="59319ebe-00e0-4bed-b2ef-326bd7e50483" providerId="ADAL" clId="{BD9B40A7-68D7-46EB-BCC5-757646F2802A}" dt="2020-03-30T15:46:30.449" v="2"/>
          <ac:spMkLst>
            <pc:docMk/>
            <pc:sldMk cId="914707366" sldId="261"/>
            <ac:spMk id="3" creationId="{00000000-0000-0000-0000-000000000000}"/>
          </ac:spMkLst>
        </pc:spChg>
        <pc:spChg chg="mod">
          <ac:chgData name="Devid Treuling" userId="59319ebe-00e0-4bed-b2ef-326bd7e50483" providerId="ADAL" clId="{BD9B40A7-68D7-46EB-BCC5-757646F2802A}" dt="2020-03-30T15:46:30.449" v="2"/>
          <ac:spMkLst>
            <pc:docMk/>
            <pc:sldMk cId="914707366" sldId="261"/>
            <ac:spMk id="12" creationId="{C4226080-F4D3-473F-8324-DFB4ADA600CB}"/>
          </ac:spMkLst>
        </pc:spChg>
      </pc:sldChg>
      <pc:sldChg chg="modSp modTransition">
        <pc:chgData name="Devid Treuling" userId="59319ebe-00e0-4bed-b2ef-326bd7e50483" providerId="ADAL" clId="{BD9B40A7-68D7-46EB-BCC5-757646F2802A}" dt="2020-03-30T15:46:30.972" v="125"/>
        <pc:sldMkLst>
          <pc:docMk/>
          <pc:sldMk cId="2379444036" sldId="262"/>
        </pc:sldMkLst>
        <pc:spChg chg="mod">
          <ac:chgData name="Devid Treuling" userId="59319ebe-00e0-4bed-b2ef-326bd7e50483" providerId="ADAL" clId="{BD9B40A7-68D7-46EB-BCC5-757646F2802A}" dt="2020-03-30T15:46:30.449" v="2"/>
          <ac:spMkLst>
            <pc:docMk/>
            <pc:sldMk cId="2379444036" sldId="262"/>
            <ac:spMk id="4" creationId="{9CBC6F63-616D-478D-A91D-8B071350BF64}"/>
          </ac:spMkLst>
        </pc:spChg>
      </pc:sldChg>
      <pc:sldChg chg="modSp modTransition">
        <pc:chgData name="Devid Treuling" userId="59319ebe-00e0-4bed-b2ef-326bd7e50483" providerId="ADAL" clId="{BD9B40A7-68D7-46EB-BCC5-757646F2802A}" dt="2020-03-30T15:46:30.977" v="130"/>
        <pc:sldMkLst>
          <pc:docMk/>
          <pc:sldMk cId="1385431110" sldId="263"/>
        </pc:sldMkLst>
        <pc:spChg chg="mod">
          <ac:chgData name="Devid Treuling" userId="59319ebe-00e0-4bed-b2ef-326bd7e50483" providerId="ADAL" clId="{BD9B40A7-68D7-46EB-BCC5-757646F2802A}" dt="2020-03-30T15:46:30.449" v="2"/>
          <ac:spMkLst>
            <pc:docMk/>
            <pc:sldMk cId="1385431110" sldId="263"/>
            <ac:spMk id="2" creationId="{E0DCCC6D-05C4-4092-8C9D-AA0D46C1A281}"/>
          </ac:spMkLst>
        </pc:spChg>
        <pc:spChg chg="mod">
          <ac:chgData name="Devid Treuling" userId="59319ebe-00e0-4bed-b2ef-326bd7e50483" providerId="ADAL" clId="{BD9B40A7-68D7-46EB-BCC5-757646F2802A}" dt="2020-03-30T15:46:30.449" v="2"/>
          <ac:spMkLst>
            <pc:docMk/>
            <pc:sldMk cId="1385431110" sldId="263"/>
            <ac:spMk id="3" creationId="{00000000-0000-0000-0000-000000000000}"/>
          </ac:spMkLst>
        </pc:spChg>
      </pc:sldChg>
      <pc:sldChg chg="modSp modTransition">
        <pc:chgData name="Devid Treuling" userId="59319ebe-00e0-4bed-b2ef-326bd7e50483" providerId="ADAL" clId="{BD9B40A7-68D7-46EB-BCC5-757646F2802A}" dt="2020-03-30T15:46:30.981" v="135"/>
        <pc:sldMkLst>
          <pc:docMk/>
          <pc:sldMk cId="3996308554" sldId="264"/>
        </pc:sldMkLst>
        <pc:spChg chg="mod">
          <ac:chgData name="Devid Treuling" userId="59319ebe-00e0-4bed-b2ef-326bd7e50483" providerId="ADAL" clId="{BD9B40A7-68D7-46EB-BCC5-757646F2802A}" dt="2020-03-30T15:46:30.449" v="2"/>
          <ac:spMkLst>
            <pc:docMk/>
            <pc:sldMk cId="3996308554" sldId="264"/>
            <ac:spMk id="3" creationId="{8F64A22E-2B43-4FC6-AF08-0CDB3F9E9269}"/>
          </ac:spMkLst>
        </pc:spChg>
        <pc:spChg chg="mod">
          <ac:chgData name="Devid Treuling" userId="59319ebe-00e0-4bed-b2ef-326bd7e50483" providerId="ADAL" clId="{BD9B40A7-68D7-46EB-BCC5-757646F2802A}" dt="2020-03-30T15:46:30.449" v="2"/>
          <ac:spMkLst>
            <pc:docMk/>
            <pc:sldMk cId="3996308554" sldId="264"/>
            <ac:spMk id="7" creationId="{B0504AD0-36BB-4D91-BEB6-18A5CDC8B4E0}"/>
          </ac:spMkLst>
        </pc:spChg>
        <pc:picChg chg="mod">
          <ac:chgData name="Devid Treuling" userId="59319ebe-00e0-4bed-b2ef-326bd7e50483" providerId="ADAL" clId="{BD9B40A7-68D7-46EB-BCC5-757646F2802A}" dt="2020-03-30T15:46:30.449" v="2"/>
          <ac:picMkLst>
            <pc:docMk/>
            <pc:sldMk cId="3996308554" sldId="264"/>
            <ac:picMk id="16" creationId="{F27CF966-34DA-4658-8DA3-65A171614831}"/>
          </ac:picMkLst>
        </pc:picChg>
      </pc:sldChg>
      <pc:sldChg chg="modSp modTransition">
        <pc:chgData name="Devid Treuling" userId="59319ebe-00e0-4bed-b2ef-326bd7e50483" providerId="ADAL" clId="{BD9B40A7-68D7-46EB-BCC5-757646F2802A}" dt="2020-03-30T15:46:30.984" v="140"/>
        <pc:sldMkLst>
          <pc:docMk/>
          <pc:sldMk cId="4145703054" sldId="265"/>
        </pc:sldMkLst>
        <pc:spChg chg="mod">
          <ac:chgData name="Devid Treuling" userId="59319ebe-00e0-4bed-b2ef-326bd7e50483" providerId="ADAL" clId="{BD9B40A7-68D7-46EB-BCC5-757646F2802A}" dt="2020-03-30T15:46:30.449" v="2"/>
          <ac:spMkLst>
            <pc:docMk/>
            <pc:sldMk cId="4145703054" sldId="265"/>
            <ac:spMk id="2" creationId="{4615BB0C-211A-4A6B-A4FE-D9C725309C49}"/>
          </ac:spMkLst>
        </pc:spChg>
        <pc:spChg chg="mod">
          <ac:chgData name="Devid Treuling" userId="59319ebe-00e0-4bed-b2ef-326bd7e50483" providerId="ADAL" clId="{BD9B40A7-68D7-46EB-BCC5-757646F2802A}" dt="2020-03-30T15:46:30.449" v="2"/>
          <ac:spMkLst>
            <pc:docMk/>
            <pc:sldMk cId="4145703054" sldId="265"/>
            <ac:spMk id="15" creationId="{6DAA8F88-5BE5-4DEB-B8E1-CCA52313CEB8}"/>
          </ac:spMkLst>
        </pc:spChg>
        <pc:picChg chg="mod">
          <ac:chgData name="Devid Treuling" userId="59319ebe-00e0-4bed-b2ef-326bd7e50483" providerId="ADAL" clId="{BD9B40A7-68D7-46EB-BCC5-757646F2802A}" dt="2020-03-30T15:46:30.449" v="2"/>
          <ac:picMkLst>
            <pc:docMk/>
            <pc:sldMk cId="4145703054" sldId="265"/>
            <ac:picMk id="36" creationId="{E609CE4D-9188-4CF4-804D-5F16F38688F4}"/>
          </ac:picMkLst>
        </pc:picChg>
      </pc:sldChg>
      <pc:sldChg chg="modSp modTransition">
        <pc:chgData name="Devid Treuling" userId="59319ebe-00e0-4bed-b2ef-326bd7e50483" providerId="ADAL" clId="{BD9B40A7-68D7-46EB-BCC5-757646F2802A}" dt="2020-03-30T15:46:30.988" v="145"/>
        <pc:sldMkLst>
          <pc:docMk/>
          <pc:sldMk cId="3977638465" sldId="266"/>
        </pc:sldMkLst>
        <pc:spChg chg="mod">
          <ac:chgData name="Devid Treuling" userId="59319ebe-00e0-4bed-b2ef-326bd7e50483" providerId="ADAL" clId="{BD9B40A7-68D7-46EB-BCC5-757646F2802A}" dt="2020-03-30T15:46:30.449" v="2"/>
          <ac:spMkLst>
            <pc:docMk/>
            <pc:sldMk cId="3977638465" sldId="266"/>
            <ac:spMk id="2" creationId="{BC57B38C-8413-4861-A4F5-7DF656AEAD0D}"/>
          </ac:spMkLst>
        </pc:spChg>
        <pc:spChg chg="mod">
          <ac:chgData name="Devid Treuling" userId="59319ebe-00e0-4bed-b2ef-326bd7e50483" providerId="ADAL" clId="{BD9B40A7-68D7-46EB-BCC5-757646F2802A}" dt="2020-03-30T15:46:30.449" v="2"/>
          <ac:spMkLst>
            <pc:docMk/>
            <pc:sldMk cId="3977638465" sldId="266"/>
            <ac:spMk id="10" creationId="{3AEB9F1D-7FAA-4E4F-8117-85F44C19869A}"/>
          </ac:spMkLst>
        </pc:spChg>
        <pc:spChg chg="mod">
          <ac:chgData name="Devid Treuling" userId="59319ebe-00e0-4bed-b2ef-326bd7e50483" providerId="ADAL" clId="{BD9B40A7-68D7-46EB-BCC5-757646F2802A}" dt="2020-03-30T15:46:30.449" v="2"/>
          <ac:spMkLst>
            <pc:docMk/>
            <pc:sldMk cId="3977638465" sldId="266"/>
            <ac:spMk id="11" creationId="{F520343A-4103-4113-8E4D-00C78583B1A1}"/>
          </ac:spMkLst>
        </pc:spChg>
      </pc:sldChg>
      <pc:sldChg chg="modSp modTransition">
        <pc:chgData name="Devid Treuling" userId="59319ebe-00e0-4bed-b2ef-326bd7e50483" providerId="ADAL" clId="{BD9B40A7-68D7-46EB-BCC5-757646F2802A}" dt="2020-03-30T15:46:30.992" v="150"/>
        <pc:sldMkLst>
          <pc:docMk/>
          <pc:sldMk cId="3596592614" sldId="267"/>
        </pc:sldMkLst>
        <pc:spChg chg="mod">
          <ac:chgData name="Devid Treuling" userId="59319ebe-00e0-4bed-b2ef-326bd7e50483" providerId="ADAL" clId="{BD9B40A7-68D7-46EB-BCC5-757646F2802A}" dt="2020-03-30T15:46:30.449" v="2"/>
          <ac:spMkLst>
            <pc:docMk/>
            <pc:sldMk cId="3596592614" sldId="267"/>
            <ac:spMk id="5" creationId="{27132E6D-A6EE-402B-895A-D0B053AB702A}"/>
          </ac:spMkLst>
        </pc:spChg>
      </pc:sldChg>
      <pc:sldChg chg="modSp modTransition">
        <pc:chgData name="Devid Treuling" userId="59319ebe-00e0-4bed-b2ef-326bd7e50483" providerId="ADAL" clId="{BD9B40A7-68D7-46EB-BCC5-757646F2802A}" dt="2020-03-30T15:46:30.995" v="155"/>
        <pc:sldMkLst>
          <pc:docMk/>
          <pc:sldMk cId="2843332786" sldId="268"/>
        </pc:sldMkLst>
        <pc:spChg chg="mod">
          <ac:chgData name="Devid Treuling" userId="59319ebe-00e0-4bed-b2ef-326bd7e50483" providerId="ADAL" clId="{BD9B40A7-68D7-46EB-BCC5-757646F2802A}" dt="2020-03-30T15:46:30.449" v="2"/>
          <ac:spMkLst>
            <pc:docMk/>
            <pc:sldMk cId="2843332786" sldId="268"/>
            <ac:spMk id="2" creationId="{E0DCCC6D-05C4-4092-8C9D-AA0D46C1A281}"/>
          </ac:spMkLst>
        </pc:spChg>
        <pc:spChg chg="mod">
          <ac:chgData name="Devid Treuling" userId="59319ebe-00e0-4bed-b2ef-326bd7e50483" providerId="ADAL" clId="{BD9B40A7-68D7-46EB-BCC5-757646F2802A}" dt="2020-03-30T15:46:30.449" v="2"/>
          <ac:spMkLst>
            <pc:docMk/>
            <pc:sldMk cId="2843332786" sldId="268"/>
            <ac:spMk id="3" creationId="{00000000-0000-0000-0000-000000000000}"/>
          </ac:spMkLst>
        </pc:spChg>
      </pc:sldChg>
      <pc:sldChg chg="modTransition">
        <pc:chgData name="Devid Treuling" userId="59319ebe-00e0-4bed-b2ef-326bd7e50483" providerId="ADAL" clId="{BD9B40A7-68D7-46EB-BCC5-757646F2802A}" dt="2020-03-30T15:46:30.998" v="160"/>
        <pc:sldMkLst>
          <pc:docMk/>
          <pc:sldMk cId="1094208049" sldId="269"/>
        </pc:sldMkLst>
      </pc:sldChg>
      <pc:sldChg chg="modSp add del modTransition">
        <pc:chgData name="Devid Treuling" userId="59319ebe-00e0-4bed-b2ef-326bd7e50483" providerId="ADAL" clId="{BD9B40A7-68D7-46EB-BCC5-757646F2802A}" dt="2020-03-30T15:46:31.081" v="178" actId="2696"/>
        <pc:sldMkLst>
          <pc:docMk/>
          <pc:sldMk cId="4056762015" sldId="270"/>
        </pc:sldMkLst>
        <pc:spChg chg="mod">
          <ac:chgData name="Devid Treuling" userId="59319ebe-00e0-4bed-b2ef-326bd7e50483" providerId="ADAL" clId="{BD9B40A7-68D7-46EB-BCC5-757646F2802A}" dt="2020-03-30T15:46:30.449" v="2"/>
          <ac:spMkLst>
            <pc:docMk/>
            <pc:sldMk cId="4056762015" sldId="270"/>
            <ac:spMk id="2" creationId="{DDE032E4-AB23-44F4-B872-A5689EF0F28C}"/>
          </ac:spMkLst>
        </pc:spChg>
        <pc:spChg chg="mod">
          <ac:chgData name="Devid Treuling" userId="59319ebe-00e0-4bed-b2ef-326bd7e50483" providerId="ADAL" clId="{BD9B40A7-68D7-46EB-BCC5-757646F2802A}" dt="2020-03-30T15:46:30.449" v="2"/>
          <ac:spMkLst>
            <pc:docMk/>
            <pc:sldMk cId="4056762015" sldId="270"/>
            <ac:spMk id="3" creationId="{4F048C44-0263-46F0-AF53-B441DAB05BEC}"/>
          </ac:spMkLst>
        </pc:spChg>
      </pc:sldChg>
      <pc:sldChg chg="add del">
        <pc:chgData name="Devid Treuling" userId="59319ebe-00e0-4bed-b2ef-326bd7e50483" providerId="ADAL" clId="{BD9B40A7-68D7-46EB-BCC5-757646F2802A}" dt="2020-03-30T15:46:30.758" v="54" actId="2696"/>
        <pc:sldMkLst>
          <pc:docMk/>
          <pc:sldMk cId="24838292" sldId="271"/>
        </pc:sldMkLst>
      </pc:sldChg>
      <pc:sldChg chg="add del">
        <pc:chgData name="Devid Treuling" userId="59319ebe-00e0-4bed-b2ef-326bd7e50483" providerId="ADAL" clId="{BD9B40A7-68D7-46EB-BCC5-757646F2802A}" dt="2020-03-30T15:46:30.654" v="32" actId="2696"/>
        <pc:sldMkLst>
          <pc:docMk/>
          <pc:sldMk cId="26388741" sldId="271"/>
        </pc:sldMkLst>
      </pc:sldChg>
      <pc:sldChg chg="add del">
        <pc:chgData name="Devid Treuling" userId="59319ebe-00e0-4bed-b2ef-326bd7e50483" providerId="ADAL" clId="{BD9B40A7-68D7-46EB-BCC5-757646F2802A}" dt="2020-03-30T15:46:30.873" v="76" actId="2696"/>
        <pc:sldMkLst>
          <pc:docMk/>
          <pc:sldMk cId="174929165" sldId="271"/>
        </pc:sldMkLst>
      </pc:sldChg>
      <pc:sldChg chg="add del">
        <pc:chgData name="Devid Treuling" userId="59319ebe-00e0-4bed-b2ef-326bd7e50483" providerId="ADAL" clId="{BD9B40A7-68D7-46EB-BCC5-757646F2802A}" dt="2020-03-30T15:46:30.580" v="16" actId="2696"/>
        <pc:sldMkLst>
          <pc:docMk/>
          <pc:sldMk cId="209311834" sldId="271"/>
        </pc:sldMkLst>
      </pc:sldChg>
      <pc:sldChg chg="add del">
        <pc:chgData name="Devid Treuling" userId="59319ebe-00e0-4bed-b2ef-326bd7e50483" providerId="ADAL" clId="{BD9B40A7-68D7-46EB-BCC5-757646F2802A}" dt="2020-03-30T15:46:30.692" v="40" actId="2696"/>
        <pc:sldMkLst>
          <pc:docMk/>
          <pc:sldMk cId="383688347" sldId="271"/>
        </pc:sldMkLst>
      </pc:sldChg>
      <pc:sldChg chg="add del">
        <pc:chgData name="Devid Treuling" userId="59319ebe-00e0-4bed-b2ef-326bd7e50483" providerId="ADAL" clId="{BD9B40A7-68D7-46EB-BCC5-757646F2802A}" dt="2020-03-30T15:46:30.739" v="50" actId="2696"/>
        <pc:sldMkLst>
          <pc:docMk/>
          <pc:sldMk cId="537558067" sldId="271"/>
        </pc:sldMkLst>
      </pc:sldChg>
      <pc:sldChg chg="add del">
        <pc:chgData name="Devid Treuling" userId="59319ebe-00e0-4bed-b2ef-326bd7e50483" providerId="ADAL" clId="{BD9B40A7-68D7-46EB-BCC5-757646F2802A}" dt="2020-03-30T15:46:30.607" v="22" actId="2696"/>
        <pc:sldMkLst>
          <pc:docMk/>
          <pc:sldMk cId="585797843" sldId="271"/>
        </pc:sldMkLst>
      </pc:sldChg>
      <pc:sldChg chg="add del">
        <pc:chgData name="Devid Treuling" userId="59319ebe-00e0-4bed-b2ef-326bd7e50483" providerId="ADAL" clId="{BD9B40A7-68D7-46EB-BCC5-757646F2802A}" dt="2020-03-30T15:46:30.931" v="90" actId="2696"/>
        <pc:sldMkLst>
          <pc:docMk/>
          <pc:sldMk cId="600902710" sldId="271"/>
        </pc:sldMkLst>
      </pc:sldChg>
      <pc:sldChg chg="add del">
        <pc:chgData name="Devid Treuling" userId="59319ebe-00e0-4bed-b2ef-326bd7e50483" providerId="ADAL" clId="{BD9B40A7-68D7-46EB-BCC5-757646F2802A}" dt="2020-03-30T15:46:30.529" v="6" actId="2696"/>
        <pc:sldMkLst>
          <pc:docMk/>
          <pc:sldMk cId="615914936" sldId="271"/>
        </pc:sldMkLst>
      </pc:sldChg>
      <pc:sldChg chg="add del">
        <pc:chgData name="Devid Treuling" userId="59319ebe-00e0-4bed-b2ef-326bd7e50483" providerId="ADAL" clId="{BD9B40A7-68D7-46EB-BCC5-757646F2802A}" dt="2020-03-30T15:46:30.646" v="30" actId="2696"/>
        <pc:sldMkLst>
          <pc:docMk/>
          <pc:sldMk cId="812087976" sldId="271"/>
        </pc:sldMkLst>
      </pc:sldChg>
      <pc:sldChg chg="add del">
        <pc:chgData name="Devid Treuling" userId="59319ebe-00e0-4bed-b2ef-326bd7e50483" providerId="ADAL" clId="{BD9B40A7-68D7-46EB-BCC5-757646F2802A}" dt="2020-03-30T15:46:30.748" v="52" actId="2696"/>
        <pc:sldMkLst>
          <pc:docMk/>
          <pc:sldMk cId="812709239" sldId="271"/>
        </pc:sldMkLst>
      </pc:sldChg>
      <pc:sldChg chg="add del">
        <pc:chgData name="Devid Treuling" userId="59319ebe-00e0-4bed-b2ef-326bd7e50483" providerId="ADAL" clId="{BD9B40A7-68D7-46EB-BCC5-757646F2802A}" dt="2020-03-30T15:46:30.801" v="62" actId="2696"/>
        <pc:sldMkLst>
          <pc:docMk/>
          <pc:sldMk cId="816900028" sldId="271"/>
        </pc:sldMkLst>
      </pc:sldChg>
      <pc:sldChg chg="add del">
        <pc:chgData name="Devid Treuling" userId="59319ebe-00e0-4bed-b2ef-326bd7e50483" providerId="ADAL" clId="{BD9B40A7-68D7-46EB-BCC5-757646F2802A}" dt="2020-03-30T15:46:30.882" v="78" actId="2696"/>
        <pc:sldMkLst>
          <pc:docMk/>
          <pc:sldMk cId="836809976" sldId="271"/>
        </pc:sldMkLst>
      </pc:sldChg>
      <pc:sldChg chg="add del">
        <pc:chgData name="Devid Treuling" userId="59319ebe-00e0-4bed-b2ef-326bd7e50483" providerId="ADAL" clId="{BD9B40A7-68D7-46EB-BCC5-757646F2802A}" dt="2020-03-30T15:46:30.772" v="56" actId="2696"/>
        <pc:sldMkLst>
          <pc:docMk/>
          <pc:sldMk cId="938941747" sldId="271"/>
        </pc:sldMkLst>
      </pc:sldChg>
      <pc:sldChg chg="add del">
        <pc:chgData name="Devid Treuling" userId="59319ebe-00e0-4bed-b2ef-326bd7e50483" providerId="ADAL" clId="{BD9B40A7-68D7-46EB-BCC5-757646F2802A}" dt="2020-03-30T15:46:30.708" v="44" actId="2696"/>
        <pc:sldMkLst>
          <pc:docMk/>
          <pc:sldMk cId="988338626" sldId="271"/>
        </pc:sldMkLst>
      </pc:sldChg>
      <pc:sldChg chg="add del">
        <pc:chgData name="Devid Treuling" userId="59319ebe-00e0-4bed-b2ef-326bd7e50483" providerId="ADAL" clId="{BD9B40A7-68D7-46EB-BCC5-757646F2802A}" dt="2020-03-30T15:46:30.728" v="48" actId="2696"/>
        <pc:sldMkLst>
          <pc:docMk/>
          <pc:sldMk cId="1087017851" sldId="271"/>
        </pc:sldMkLst>
      </pc:sldChg>
      <pc:sldChg chg="add del">
        <pc:chgData name="Devid Treuling" userId="59319ebe-00e0-4bed-b2ef-326bd7e50483" providerId="ADAL" clId="{BD9B40A7-68D7-46EB-BCC5-757646F2802A}" dt="2020-03-30T15:46:30.908" v="84" actId="2696"/>
        <pc:sldMkLst>
          <pc:docMk/>
          <pc:sldMk cId="1157402523" sldId="271"/>
        </pc:sldMkLst>
      </pc:sldChg>
      <pc:sldChg chg="add del">
        <pc:chgData name="Devid Treuling" userId="59319ebe-00e0-4bed-b2ef-326bd7e50483" providerId="ADAL" clId="{BD9B40A7-68D7-46EB-BCC5-757646F2802A}" dt="2020-03-30T15:46:30.627" v="26" actId="2696"/>
        <pc:sldMkLst>
          <pc:docMk/>
          <pc:sldMk cId="1293911767" sldId="271"/>
        </pc:sldMkLst>
      </pc:sldChg>
      <pc:sldChg chg="add del">
        <pc:chgData name="Devid Treuling" userId="59319ebe-00e0-4bed-b2ef-326bd7e50483" providerId="ADAL" clId="{BD9B40A7-68D7-46EB-BCC5-757646F2802A}" dt="2020-03-30T15:46:30.864" v="74" actId="2696"/>
        <pc:sldMkLst>
          <pc:docMk/>
          <pc:sldMk cId="1320475389" sldId="271"/>
        </pc:sldMkLst>
      </pc:sldChg>
      <pc:sldChg chg="add del">
        <pc:chgData name="Devid Treuling" userId="59319ebe-00e0-4bed-b2ef-326bd7e50483" providerId="ADAL" clId="{BD9B40A7-68D7-46EB-BCC5-757646F2802A}" dt="2020-03-30T15:46:30.892" v="80" actId="2696"/>
        <pc:sldMkLst>
          <pc:docMk/>
          <pc:sldMk cId="1602195139" sldId="271"/>
        </pc:sldMkLst>
      </pc:sldChg>
      <pc:sldChg chg="add del">
        <pc:chgData name="Devid Treuling" userId="59319ebe-00e0-4bed-b2ef-326bd7e50483" providerId="ADAL" clId="{BD9B40A7-68D7-46EB-BCC5-757646F2802A}" dt="2020-03-30T15:46:30.922" v="88" actId="2696"/>
        <pc:sldMkLst>
          <pc:docMk/>
          <pc:sldMk cId="1629968483" sldId="271"/>
        </pc:sldMkLst>
      </pc:sldChg>
      <pc:sldChg chg="add del">
        <pc:chgData name="Devid Treuling" userId="59319ebe-00e0-4bed-b2ef-326bd7e50483" providerId="ADAL" clId="{BD9B40A7-68D7-46EB-BCC5-757646F2802A}" dt="2020-03-30T15:46:30.675" v="36" actId="2696"/>
        <pc:sldMkLst>
          <pc:docMk/>
          <pc:sldMk cId="1821932808" sldId="271"/>
        </pc:sldMkLst>
      </pc:sldChg>
      <pc:sldChg chg="add del">
        <pc:chgData name="Devid Treuling" userId="59319ebe-00e0-4bed-b2ef-326bd7e50483" providerId="ADAL" clId="{BD9B40A7-68D7-46EB-BCC5-757646F2802A}" dt="2020-03-30T15:46:30.847" v="70" actId="2696"/>
        <pc:sldMkLst>
          <pc:docMk/>
          <pc:sldMk cId="1831128011" sldId="271"/>
        </pc:sldMkLst>
      </pc:sldChg>
      <pc:sldChg chg="add del">
        <pc:chgData name="Devid Treuling" userId="59319ebe-00e0-4bed-b2ef-326bd7e50483" providerId="ADAL" clId="{BD9B40A7-68D7-46EB-BCC5-757646F2802A}" dt="2020-03-30T15:46:30.836" v="68" actId="2696"/>
        <pc:sldMkLst>
          <pc:docMk/>
          <pc:sldMk cId="1874944387" sldId="271"/>
        </pc:sldMkLst>
      </pc:sldChg>
      <pc:sldChg chg="add del">
        <pc:chgData name="Devid Treuling" userId="59319ebe-00e0-4bed-b2ef-326bd7e50483" providerId="ADAL" clId="{BD9B40A7-68D7-46EB-BCC5-757646F2802A}" dt="2020-03-30T15:46:30.812" v="64" actId="2696"/>
        <pc:sldMkLst>
          <pc:docMk/>
          <pc:sldMk cId="1987639521" sldId="271"/>
        </pc:sldMkLst>
      </pc:sldChg>
      <pc:sldChg chg="add del">
        <pc:chgData name="Devid Treuling" userId="59319ebe-00e0-4bed-b2ef-326bd7e50483" providerId="ADAL" clId="{BD9B40A7-68D7-46EB-BCC5-757646F2802A}" dt="2020-03-30T15:46:30.717" v="46" actId="2696"/>
        <pc:sldMkLst>
          <pc:docMk/>
          <pc:sldMk cId="2035686724" sldId="271"/>
        </pc:sldMkLst>
      </pc:sldChg>
      <pc:sldChg chg="add del">
        <pc:chgData name="Devid Treuling" userId="59319ebe-00e0-4bed-b2ef-326bd7e50483" providerId="ADAL" clId="{BD9B40A7-68D7-46EB-BCC5-757646F2802A}" dt="2020-03-30T15:46:30.784" v="58" actId="2696"/>
        <pc:sldMkLst>
          <pc:docMk/>
          <pc:sldMk cId="2076686317" sldId="271"/>
        </pc:sldMkLst>
      </pc:sldChg>
      <pc:sldChg chg="add del">
        <pc:chgData name="Devid Treuling" userId="59319ebe-00e0-4bed-b2ef-326bd7e50483" providerId="ADAL" clId="{BD9B40A7-68D7-46EB-BCC5-757646F2802A}" dt="2020-03-30T15:46:30.856" v="72" actId="2696"/>
        <pc:sldMkLst>
          <pc:docMk/>
          <pc:sldMk cId="2184537088" sldId="271"/>
        </pc:sldMkLst>
      </pc:sldChg>
      <pc:sldChg chg="add del">
        <pc:chgData name="Devid Treuling" userId="59319ebe-00e0-4bed-b2ef-326bd7e50483" providerId="ADAL" clId="{BD9B40A7-68D7-46EB-BCC5-757646F2802A}" dt="2020-03-30T15:46:30.538" v="8" actId="2696"/>
        <pc:sldMkLst>
          <pc:docMk/>
          <pc:sldMk cId="2275841987" sldId="271"/>
        </pc:sldMkLst>
      </pc:sldChg>
      <pc:sldChg chg="add del">
        <pc:chgData name="Devid Treuling" userId="59319ebe-00e0-4bed-b2ef-326bd7e50483" providerId="ADAL" clId="{BD9B40A7-68D7-46EB-BCC5-757646F2802A}" dt="2020-03-30T15:46:30.684" v="38" actId="2696"/>
        <pc:sldMkLst>
          <pc:docMk/>
          <pc:sldMk cId="2318140141" sldId="271"/>
        </pc:sldMkLst>
      </pc:sldChg>
      <pc:sldChg chg="add del">
        <pc:chgData name="Devid Treuling" userId="59319ebe-00e0-4bed-b2ef-326bd7e50483" providerId="ADAL" clId="{BD9B40A7-68D7-46EB-BCC5-757646F2802A}" dt="2020-03-30T15:46:30.568" v="14" actId="2696"/>
        <pc:sldMkLst>
          <pc:docMk/>
          <pc:sldMk cId="2463965004" sldId="271"/>
        </pc:sldMkLst>
      </pc:sldChg>
      <pc:sldChg chg="add del">
        <pc:chgData name="Devid Treuling" userId="59319ebe-00e0-4bed-b2ef-326bd7e50483" providerId="ADAL" clId="{BD9B40A7-68D7-46EB-BCC5-757646F2802A}" dt="2020-03-30T15:46:30.598" v="20" actId="2696"/>
        <pc:sldMkLst>
          <pc:docMk/>
          <pc:sldMk cId="2668626736" sldId="271"/>
        </pc:sldMkLst>
      </pc:sldChg>
      <pc:sldChg chg="add del">
        <pc:chgData name="Devid Treuling" userId="59319ebe-00e0-4bed-b2ef-326bd7e50483" providerId="ADAL" clId="{BD9B40A7-68D7-46EB-BCC5-757646F2802A}" dt="2020-03-30T15:46:30.589" v="18" actId="2696"/>
        <pc:sldMkLst>
          <pc:docMk/>
          <pc:sldMk cId="2840747825" sldId="271"/>
        </pc:sldMkLst>
      </pc:sldChg>
      <pc:sldChg chg="add del">
        <pc:chgData name="Devid Treuling" userId="59319ebe-00e0-4bed-b2ef-326bd7e50483" providerId="ADAL" clId="{BD9B40A7-68D7-46EB-BCC5-757646F2802A}" dt="2020-03-30T15:46:30.826" v="66" actId="2696"/>
        <pc:sldMkLst>
          <pc:docMk/>
          <pc:sldMk cId="2911685531" sldId="271"/>
        </pc:sldMkLst>
      </pc:sldChg>
      <pc:sldChg chg="add del">
        <pc:chgData name="Devid Treuling" userId="59319ebe-00e0-4bed-b2ef-326bd7e50483" providerId="ADAL" clId="{BD9B40A7-68D7-46EB-BCC5-757646F2802A}" dt="2020-03-30T15:46:30.549" v="10" actId="2696"/>
        <pc:sldMkLst>
          <pc:docMk/>
          <pc:sldMk cId="3104000793" sldId="271"/>
        </pc:sldMkLst>
      </pc:sldChg>
      <pc:sldChg chg="add del">
        <pc:chgData name="Devid Treuling" userId="59319ebe-00e0-4bed-b2ef-326bd7e50483" providerId="ADAL" clId="{BD9B40A7-68D7-46EB-BCC5-757646F2802A}" dt="2020-03-30T15:46:30.618" v="24" actId="2696"/>
        <pc:sldMkLst>
          <pc:docMk/>
          <pc:sldMk cId="3144523521" sldId="271"/>
        </pc:sldMkLst>
      </pc:sldChg>
      <pc:sldChg chg="add del">
        <pc:chgData name="Devid Treuling" userId="59319ebe-00e0-4bed-b2ef-326bd7e50483" providerId="ADAL" clId="{BD9B40A7-68D7-46EB-BCC5-757646F2802A}" dt="2020-03-30T15:46:30.557" v="12" actId="2696"/>
        <pc:sldMkLst>
          <pc:docMk/>
          <pc:sldMk cId="3448699608" sldId="271"/>
        </pc:sldMkLst>
      </pc:sldChg>
      <pc:sldChg chg="add del">
        <pc:chgData name="Devid Treuling" userId="59319ebe-00e0-4bed-b2ef-326bd7e50483" providerId="ADAL" clId="{BD9B40A7-68D7-46EB-BCC5-757646F2802A}" dt="2020-03-30T15:46:30.519" v="4" actId="2696"/>
        <pc:sldMkLst>
          <pc:docMk/>
          <pc:sldMk cId="3511695746" sldId="271"/>
        </pc:sldMkLst>
      </pc:sldChg>
      <pc:sldChg chg="add del">
        <pc:chgData name="Devid Treuling" userId="59319ebe-00e0-4bed-b2ef-326bd7e50483" providerId="ADAL" clId="{BD9B40A7-68D7-46EB-BCC5-757646F2802A}" dt="2020-03-30T15:46:30.915" v="86" actId="2696"/>
        <pc:sldMkLst>
          <pc:docMk/>
          <pc:sldMk cId="3672178177" sldId="271"/>
        </pc:sldMkLst>
      </pc:sldChg>
      <pc:sldChg chg="add del">
        <pc:chgData name="Devid Treuling" userId="59319ebe-00e0-4bed-b2ef-326bd7e50483" providerId="ADAL" clId="{BD9B40A7-68D7-46EB-BCC5-757646F2802A}" dt="2020-03-30T15:46:30.700" v="42" actId="2696"/>
        <pc:sldMkLst>
          <pc:docMk/>
          <pc:sldMk cId="3777104470" sldId="271"/>
        </pc:sldMkLst>
      </pc:sldChg>
      <pc:sldChg chg="add del">
        <pc:chgData name="Devid Treuling" userId="59319ebe-00e0-4bed-b2ef-326bd7e50483" providerId="ADAL" clId="{BD9B40A7-68D7-46EB-BCC5-757646F2802A}" dt="2020-03-30T15:46:30.793" v="60" actId="2696"/>
        <pc:sldMkLst>
          <pc:docMk/>
          <pc:sldMk cId="3797561267" sldId="271"/>
        </pc:sldMkLst>
      </pc:sldChg>
      <pc:sldChg chg="add del">
        <pc:chgData name="Devid Treuling" userId="59319ebe-00e0-4bed-b2ef-326bd7e50483" providerId="ADAL" clId="{BD9B40A7-68D7-46EB-BCC5-757646F2802A}" dt="2020-03-30T15:46:30.636" v="28" actId="2696"/>
        <pc:sldMkLst>
          <pc:docMk/>
          <pc:sldMk cId="3829243452" sldId="271"/>
        </pc:sldMkLst>
      </pc:sldChg>
      <pc:sldChg chg="add del">
        <pc:chgData name="Devid Treuling" userId="59319ebe-00e0-4bed-b2ef-326bd7e50483" providerId="ADAL" clId="{BD9B40A7-68D7-46EB-BCC5-757646F2802A}" dt="2020-03-30T15:46:30.900" v="82" actId="2696"/>
        <pc:sldMkLst>
          <pc:docMk/>
          <pc:sldMk cId="3932504419" sldId="271"/>
        </pc:sldMkLst>
      </pc:sldChg>
      <pc:sldChg chg="add del">
        <pc:chgData name="Devid Treuling" userId="59319ebe-00e0-4bed-b2ef-326bd7e50483" providerId="ADAL" clId="{BD9B40A7-68D7-46EB-BCC5-757646F2802A}" dt="2020-03-30T15:46:30.665" v="34" actId="2696"/>
        <pc:sldMkLst>
          <pc:docMk/>
          <pc:sldMk cId="4047870704" sldId="271"/>
        </pc:sldMkLst>
      </pc:sldChg>
      <pc:sldMasterChg chg="addSp modSp del delSldLayout">
        <pc:chgData name="Devid Treuling" userId="59319ebe-00e0-4bed-b2ef-326bd7e50483" providerId="ADAL" clId="{BD9B40A7-68D7-46EB-BCC5-757646F2802A}" dt="2020-03-30T15:46:31.076" v="177" actId="2696"/>
        <pc:sldMasterMkLst>
          <pc:docMk/>
          <pc:sldMasterMk cId="148385369" sldId="2147483807"/>
        </pc:sldMasterMkLst>
        <pc:spChg chg="add mod">
          <ac:chgData name="Devid Treuling" userId="59319ebe-00e0-4bed-b2ef-326bd7e50483" providerId="ADAL" clId="{BD9B40A7-68D7-46EB-BCC5-757646F2802A}" dt="2020-03-30T15:46:30.214" v="0"/>
          <ac:spMkLst>
            <pc:docMk/>
            <pc:sldMasterMk cId="148385369" sldId="2147483807"/>
            <ac:spMk id="2" creationId="{7BF32DED-B87E-4628-8D30-B498402EEDF4}"/>
          </ac:spMkLst>
        </pc:spChg>
        <pc:spChg chg="add mod">
          <ac:chgData name="Devid Treuling" userId="59319ebe-00e0-4bed-b2ef-326bd7e50483" providerId="ADAL" clId="{BD9B40A7-68D7-46EB-BCC5-757646F2802A}" dt="2020-03-30T15:46:30.214" v="0"/>
          <ac:spMkLst>
            <pc:docMk/>
            <pc:sldMasterMk cId="148385369" sldId="2147483807"/>
            <ac:spMk id="3" creationId="{1C5C5584-E95A-412B-8CE0-996D869ECDC6}"/>
          </ac:spMkLst>
        </pc:spChg>
        <pc:spChg chg="add mod">
          <ac:chgData name="Devid Treuling" userId="59319ebe-00e0-4bed-b2ef-326bd7e50483" providerId="ADAL" clId="{BD9B40A7-68D7-46EB-BCC5-757646F2802A}" dt="2020-03-30T15:46:30.214" v="0"/>
          <ac:spMkLst>
            <pc:docMk/>
            <pc:sldMasterMk cId="148385369" sldId="2147483807"/>
            <ac:spMk id="4" creationId="{13248CD2-059F-418F-83AE-91925DA30101}"/>
          </ac:spMkLst>
        </pc:spChg>
        <pc:spChg chg="add mod">
          <ac:chgData name="Devid Treuling" userId="59319ebe-00e0-4bed-b2ef-326bd7e50483" providerId="ADAL" clId="{BD9B40A7-68D7-46EB-BCC5-757646F2802A}" dt="2020-03-30T15:46:30.214" v="0"/>
          <ac:spMkLst>
            <pc:docMk/>
            <pc:sldMasterMk cId="148385369" sldId="2147483807"/>
            <ac:spMk id="5" creationId="{5C7C3C08-B097-4B69-B08B-0531FF8BB6BC}"/>
          </ac:spMkLst>
        </pc:spChg>
        <pc:spChg chg="add mod">
          <ac:chgData name="Devid Treuling" userId="59319ebe-00e0-4bed-b2ef-326bd7e50483" providerId="ADAL" clId="{BD9B40A7-68D7-46EB-BCC5-757646F2802A}" dt="2020-03-30T15:46:30.214" v="0"/>
          <ac:spMkLst>
            <pc:docMk/>
            <pc:sldMasterMk cId="148385369" sldId="2147483807"/>
            <ac:spMk id="6" creationId="{54AB5534-C8B4-4876-8B56-5A9D6407CAE8}"/>
          </ac:spMkLst>
        </pc:spChg>
        <pc:sldLayoutChg chg="del">
          <pc:chgData name="Devid Treuling" userId="59319ebe-00e0-4bed-b2ef-326bd7e50483" providerId="ADAL" clId="{BD9B40A7-68D7-46EB-BCC5-757646F2802A}" dt="2020-03-30T15:46:31.032" v="166" actId="2696"/>
          <pc:sldLayoutMkLst>
            <pc:docMk/>
            <pc:sldMasterMk cId="148385369" sldId="2147483807"/>
            <pc:sldLayoutMk cId="1663441160" sldId="2147483808"/>
          </pc:sldLayoutMkLst>
        </pc:sldLayoutChg>
        <pc:sldLayoutChg chg="del">
          <pc:chgData name="Devid Treuling" userId="59319ebe-00e0-4bed-b2ef-326bd7e50483" providerId="ADAL" clId="{BD9B40A7-68D7-46EB-BCC5-757646F2802A}" dt="2020-03-30T15:46:31.036" v="167" actId="2696"/>
          <pc:sldLayoutMkLst>
            <pc:docMk/>
            <pc:sldMasterMk cId="148385369" sldId="2147483807"/>
            <pc:sldLayoutMk cId="2540752223" sldId="2147483809"/>
          </pc:sldLayoutMkLst>
        </pc:sldLayoutChg>
        <pc:sldLayoutChg chg="del">
          <pc:chgData name="Devid Treuling" userId="59319ebe-00e0-4bed-b2ef-326bd7e50483" providerId="ADAL" clId="{BD9B40A7-68D7-46EB-BCC5-757646F2802A}" dt="2020-03-30T15:46:31.040" v="168" actId="2696"/>
          <pc:sldLayoutMkLst>
            <pc:docMk/>
            <pc:sldMasterMk cId="148385369" sldId="2147483807"/>
            <pc:sldLayoutMk cId="2662298764" sldId="2147483810"/>
          </pc:sldLayoutMkLst>
        </pc:sldLayoutChg>
        <pc:sldLayoutChg chg="del">
          <pc:chgData name="Devid Treuling" userId="59319ebe-00e0-4bed-b2ef-326bd7e50483" providerId="ADAL" clId="{BD9B40A7-68D7-46EB-BCC5-757646F2802A}" dt="2020-03-30T15:46:31.044" v="169" actId="2696"/>
          <pc:sldLayoutMkLst>
            <pc:docMk/>
            <pc:sldMasterMk cId="148385369" sldId="2147483807"/>
            <pc:sldLayoutMk cId="1512736475" sldId="2147483811"/>
          </pc:sldLayoutMkLst>
        </pc:sldLayoutChg>
        <pc:sldLayoutChg chg="del">
          <pc:chgData name="Devid Treuling" userId="59319ebe-00e0-4bed-b2ef-326bd7e50483" providerId="ADAL" clId="{BD9B40A7-68D7-46EB-BCC5-757646F2802A}" dt="2020-03-30T15:46:31.049" v="170" actId="2696"/>
          <pc:sldLayoutMkLst>
            <pc:docMk/>
            <pc:sldMasterMk cId="148385369" sldId="2147483807"/>
            <pc:sldLayoutMk cId="2838614088" sldId="2147483812"/>
          </pc:sldLayoutMkLst>
        </pc:sldLayoutChg>
        <pc:sldLayoutChg chg="del">
          <pc:chgData name="Devid Treuling" userId="59319ebe-00e0-4bed-b2ef-326bd7e50483" providerId="ADAL" clId="{BD9B40A7-68D7-46EB-BCC5-757646F2802A}" dt="2020-03-30T15:46:31.052" v="171" actId="2696"/>
          <pc:sldLayoutMkLst>
            <pc:docMk/>
            <pc:sldMasterMk cId="148385369" sldId="2147483807"/>
            <pc:sldLayoutMk cId="2498982971" sldId="2147483813"/>
          </pc:sldLayoutMkLst>
        </pc:sldLayoutChg>
        <pc:sldLayoutChg chg="del">
          <pc:chgData name="Devid Treuling" userId="59319ebe-00e0-4bed-b2ef-326bd7e50483" providerId="ADAL" clId="{BD9B40A7-68D7-46EB-BCC5-757646F2802A}" dt="2020-03-30T15:46:31.056" v="172" actId="2696"/>
          <pc:sldLayoutMkLst>
            <pc:docMk/>
            <pc:sldMasterMk cId="148385369" sldId="2147483807"/>
            <pc:sldLayoutMk cId="1450734048" sldId="2147483814"/>
          </pc:sldLayoutMkLst>
        </pc:sldLayoutChg>
        <pc:sldLayoutChg chg="del">
          <pc:chgData name="Devid Treuling" userId="59319ebe-00e0-4bed-b2ef-326bd7e50483" providerId="ADAL" clId="{BD9B40A7-68D7-46EB-BCC5-757646F2802A}" dt="2020-03-30T15:46:31.060" v="173" actId="2696"/>
          <pc:sldLayoutMkLst>
            <pc:docMk/>
            <pc:sldMasterMk cId="148385369" sldId="2147483807"/>
            <pc:sldLayoutMk cId="1651121265" sldId="2147483815"/>
          </pc:sldLayoutMkLst>
        </pc:sldLayoutChg>
        <pc:sldLayoutChg chg="del">
          <pc:chgData name="Devid Treuling" userId="59319ebe-00e0-4bed-b2ef-326bd7e50483" providerId="ADAL" clId="{BD9B40A7-68D7-46EB-BCC5-757646F2802A}" dt="2020-03-30T15:46:31.064" v="174" actId="2696"/>
          <pc:sldLayoutMkLst>
            <pc:docMk/>
            <pc:sldMasterMk cId="148385369" sldId="2147483807"/>
            <pc:sldLayoutMk cId="2688497052" sldId="2147483816"/>
          </pc:sldLayoutMkLst>
        </pc:sldLayoutChg>
        <pc:sldLayoutChg chg="del">
          <pc:chgData name="Devid Treuling" userId="59319ebe-00e0-4bed-b2ef-326bd7e50483" providerId="ADAL" clId="{BD9B40A7-68D7-46EB-BCC5-757646F2802A}" dt="2020-03-30T15:46:31.068" v="175" actId="2696"/>
          <pc:sldLayoutMkLst>
            <pc:docMk/>
            <pc:sldMasterMk cId="148385369" sldId="2147483807"/>
            <pc:sldLayoutMk cId="4017846506" sldId="2147483817"/>
          </pc:sldLayoutMkLst>
        </pc:sldLayoutChg>
        <pc:sldLayoutChg chg="del">
          <pc:chgData name="Devid Treuling" userId="59319ebe-00e0-4bed-b2ef-326bd7e50483" providerId="ADAL" clId="{BD9B40A7-68D7-46EB-BCC5-757646F2802A}" dt="2020-03-30T15:46:31.072" v="176" actId="2696"/>
          <pc:sldLayoutMkLst>
            <pc:docMk/>
            <pc:sldMasterMk cId="148385369" sldId="2147483807"/>
            <pc:sldLayoutMk cId="4185818252" sldId="2147483818"/>
          </pc:sldLayoutMkLst>
        </pc:sldLayoutChg>
      </pc:sldMasterChg>
    </pc:docChg>
  </pc:docChgLst>
  <pc:docChgLst>
    <pc:chgData name="Pete Puustinen" userId="afdc5376-b007-4d8e-9c19-07b3fbb81413" providerId="ADAL" clId="{448917B9-E6F9-413E-96B6-CF06B6D22261}"/>
    <pc:docChg chg="undo custSel modSld">
      <pc:chgData name="Pete Puustinen" userId="afdc5376-b007-4d8e-9c19-07b3fbb81413" providerId="ADAL" clId="{448917B9-E6F9-413E-96B6-CF06B6D22261}" dt="2023-11-30T13:56:11.780" v="130"/>
      <pc:docMkLst>
        <pc:docMk/>
      </pc:docMkLst>
      <pc:sldChg chg="modSp mod">
        <pc:chgData name="Pete Puustinen" userId="afdc5376-b007-4d8e-9c19-07b3fbb81413" providerId="ADAL" clId="{448917B9-E6F9-413E-96B6-CF06B6D22261}" dt="2023-11-30T13:56:11.780" v="130"/>
        <pc:sldMkLst>
          <pc:docMk/>
          <pc:sldMk cId="914707366" sldId="261"/>
        </pc:sldMkLst>
        <pc:spChg chg="mod">
          <ac:chgData name="Pete Puustinen" userId="afdc5376-b007-4d8e-9c19-07b3fbb81413" providerId="ADAL" clId="{448917B9-E6F9-413E-96B6-CF06B6D22261}" dt="2023-11-30T13:56:11.780" v="130"/>
          <ac:spMkLst>
            <pc:docMk/>
            <pc:sldMk cId="914707366" sldId="261"/>
            <ac:spMk id="5" creationId="{D7BA0476-8AB8-2075-4C13-8A1C5643EBFB}"/>
          </ac:spMkLst>
        </pc:spChg>
      </pc:sldChg>
      <pc:sldChg chg="modSp mod">
        <pc:chgData name="Pete Puustinen" userId="afdc5376-b007-4d8e-9c19-07b3fbb81413" providerId="ADAL" clId="{448917B9-E6F9-413E-96B6-CF06B6D22261}" dt="2023-11-30T13:56:11.780" v="130"/>
        <pc:sldMkLst>
          <pc:docMk/>
          <pc:sldMk cId="3361684028" sldId="270"/>
        </pc:sldMkLst>
        <pc:spChg chg="mod">
          <ac:chgData name="Pete Puustinen" userId="afdc5376-b007-4d8e-9c19-07b3fbb81413" providerId="ADAL" clId="{448917B9-E6F9-413E-96B6-CF06B6D22261}" dt="2023-11-30T13:56:11.780" v="130"/>
          <ac:spMkLst>
            <pc:docMk/>
            <pc:sldMk cId="3361684028" sldId="270"/>
            <ac:spMk id="3" creationId="{6A67C849-C159-39D7-9642-3EB165CAB949}"/>
          </ac:spMkLst>
        </pc:spChg>
      </pc:sldChg>
      <pc:sldChg chg="modSp mod">
        <pc:chgData name="Pete Puustinen" userId="afdc5376-b007-4d8e-9c19-07b3fbb81413" providerId="ADAL" clId="{448917B9-E6F9-413E-96B6-CF06B6D22261}" dt="2023-11-30T13:56:11.780" v="130"/>
        <pc:sldMkLst>
          <pc:docMk/>
          <pc:sldMk cId="2138009615" sldId="271"/>
        </pc:sldMkLst>
        <pc:spChg chg="mod">
          <ac:chgData name="Pete Puustinen" userId="afdc5376-b007-4d8e-9c19-07b3fbb81413" providerId="ADAL" clId="{448917B9-E6F9-413E-96B6-CF06B6D22261}" dt="2023-11-30T13:56:11.780" v="130"/>
          <ac:spMkLst>
            <pc:docMk/>
            <pc:sldMk cId="2138009615" sldId="271"/>
            <ac:spMk id="3" creationId="{266B939B-64CC-87EE-BF02-A236DB1EAFB8}"/>
          </ac:spMkLst>
        </pc:spChg>
      </pc:sldChg>
      <pc:sldChg chg="modSp mod">
        <pc:chgData name="Pete Puustinen" userId="afdc5376-b007-4d8e-9c19-07b3fbb81413" providerId="ADAL" clId="{448917B9-E6F9-413E-96B6-CF06B6D22261}" dt="2023-11-30T13:56:11.780" v="130"/>
        <pc:sldMkLst>
          <pc:docMk/>
          <pc:sldMk cId="694178394" sldId="272"/>
        </pc:sldMkLst>
        <pc:spChg chg="mod">
          <ac:chgData name="Pete Puustinen" userId="afdc5376-b007-4d8e-9c19-07b3fbb81413" providerId="ADAL" clId="{448917B9-E6F9-413E-96B6-CF06B6D22261}" dt="2023-11-30T13:56:11.780" v="130"/>
          <ac:spMkLst>
            <pc:docMk/>
            <pc:sldMk cId="694178394" sldId="272"/>
            <ac:spMk id="3" creationId="{40BFA4FB-566C-48A8-1F59-62BCFEB652D1}"/>
          </ac:spMkLst>
        </pc:spChg>
      </pc:sldChg>
      <pc:sldChg chg="modSp mod">
        <pc:chgData name="Pete Puustinen" userId="afdc5376-b007-4d8e-9c19-07b3fbb81413" providerId="ADAL" clId="{448917B9-E6F9-413E-96B6-CF06B6D22261}" dt="2023-11-30T13:56:11.780" v="130"/>
        <pc:sldMkLst>
          <pc:docMk/>
          <pc:sldMk cId="2595943037" sldId="273"/>
        </pc:sldMkLst>
        <pc:spChg chg="mod">
          <ac:chgData name="Pete Puustinen" userId="afdc5376-b007-4d8e-9c19-07b3fbb81413" providerId="ADAL" clId="{448917B9-E6F9-413E-96B6-CF06B6D22261}" dt="2023-11-30T13:56:11.780" v="130"/>
          <ac:spMkLst>
            <pc:docMk/>
            <pc:sldMk cId="2595943037" sldId="273"/>
            <ac:spMk id="3" creationId="{E5C19224-F606-CC90-1210-0B0DD41190B0}"/>
          </ac:spMkLst>
        </pc:spChg>
      </pc:sldChg>
      <pc:sldChg chg="modSp mod">
        <pc:chgData name="Pete Puustinen" userId="afdc5376-b007-4d8e-9c19-07b3fbb81413" providerId="ADAL" clId="{448917B9-E6F9-413E-96B6-CF06B6D22261}" dt="2023-11-30T13:56:11.780" v="130"/>
        <pc:sldMkLst>
          <pc:docMk/>
          <pc:sldMk cId="2691459227" sldId="275"/>
        </pc:sldMkLst>
        <pc:spChg chg="mod">
          <ac:chgData name="Pete Puustinen" userId="afdc5376-b007-4d8e-9c19-07b3fbb81413" providerId="ADAL" clId="{448917B9-E6F9-413E-96B6-CF06B6D22261}" dt="2023-11-30T13:56:11.780" v="130"/>
          <ac:spMkLst>
            <pc:docMk/>
            <pc:sldMk cId="2691459227" sldId="275"/>
            <ac:spMk id="3" creationId="{10BE0668-0CB0-BD65-70BF-7DAE322C8EC8}"/>
          </ac:spMkLst>
        </pc:spChg>
        <pc:spChg chg="mod">
          <ac:chgData name="Pete Puustinen" userId="afdc5376-b007-4d8e-9c19-07b3fbb81413" providerId="ADAL" clId="{448917B9-E6F9-413E-96B6-CF06B6D22261}" dt="2023-11-17T08:52:31.723" v="75" actId="113"/>
          <ac:spMkLst>
            <pc:docMk/>
            <pc:sldMk cId="2691459227" sldId="275"/>
            <ac:spMk id="27" creationId="{0C068A31-EB4F-4B9B-B2BB-DA96862CF732}"/>
          </ac:spMkLst>
        </pc:spChg>
      </pc:sldChg>
      <pc:sldChg chg="modSp mod">
        <pc:chgData name="Pete Puustinen" userId="afdc5376-b007-4d8e-9c19-07b3fbb81413" providerId="ADAL" clId="{448917B9-E6F9-413E-96B6-CF06B6D22261}" dt="2023-11-30T13:56:11.780" v="130"/>
        <pc:sldMkLst>
          <pc:docMk/>
          <pc:sldMk cId="2810937538" sldId="276"/>
        </pc:sldMkLst>
        <pc:spChg chg="mod">
          <ac:chgData name="Pete Puustinen" userId="afdc5376-b007-4d8e-9c19-07b3fbb81413" providerId="ADAL" clId="{448917B9-E6F9-413E-96B6-CF06B6D22261}" dt="2023-11-30T13:56:11.780" v="130"/>
          <ac:spMkLst>
            <pc:docMk/>
            <pc:sldMk cId="2810937538" sldId="276"/>
            <ac:spMk id="3" creationId="{755FD454-4917-5493-C318-D00C45D326AA}"/>
          </ac:spMkLst>
        </pc:spChg>
      </pc:sldChg>
      <pc:sldChg chg="modSp mod">
        <pc:chgData name="Pete Puustinen" userId="afdc5376-b007-4d8e-9c19-07b3fbb81413" providerId="ADAL" clId="{448917B9-E6F9-413E-96B6-CF06B6D22261}" dt="2023-11-30T13:56:11.780" v="130"/>
        <pc:sldMkLst>
          <pc:docMk/>
          <pc:sldMk cId="845222255" sldId="279"/>
        </pc:sldMkLst>
        <pc:spChg chg="mod">
          <ac:chgData name="Pete Puustinen" userId="afdc5376-b007-4d8e-9c19-07b3fbb81413" providerId="ADAL" clId="{448917B9-E6F9-413E-96B6-CF06B6D22261}" dt="2023-11-30T13:56:11.780" v="130"/>
          <ac:spMkLst>
            <pc:docMk/>
            <pc:sldMk cId="845222255" sldId="279"/>
            <ac:spMk id="3" creationId="{C6359EE4-BDD9-D839-CBD5-5F96478AA56D}"/>
          </ac:spMkLst>
        </pc:spChg>
      </pc:sldChg>
      <pc:sldChg chg="modSp mod">
        <pc:chgData name="Pete Puustinen" userId="afdc5376-b007-4d8e-9c19-07b3fbb81413" providerId="ADAL" clId="{448917B9-E6F9-413E-96B6-CF06B6D22261}" dt="2023-11-30T13:56:11.780" v="130"/>
        <pc:sldMkLst>
          <pc:docMk/>
          <pc:sldMk cId="1812366473" sldId="281"/>
        </pc:sldMkLst>
        <pc:spChg chg="mod">
          <ac:chgData name="Pete Puustinen" userId="afdc5376-b007-4d8e-9c19-07b3fbb81413" providerId="ADAL" clId="{448917B9-E6F9-413E-96B6-CF06B6D22261}" dt="2023-11-30T13:56:11.780" v="130"/>
          <ac:spMkLst>
            <pc:docMk/>
            <pc:sldMk cId="1812366473" sldId="281"/>
            <ac:spMk id="3" creationId="{F9C20093-83CB-0F54-C30F-9416E878E612}"/>
          </ac:spMkLst>
        </pc:spChg>
      </pc:sldChg>
      <pc:sldChg chg="modSp mod">
        <pc:chgData name="Pete Puustinen" userId="afdc5376-b007-4d8e-9c19-07b3fbb81413" providerId="ADAL" clId="{448917B9-E6F9-413E-96B6-CF06B6D22261}" dt="2023-11-30T13:56:11.780" v="130"/>
        <pc:sldMkLst>
          <pc:docMk/>
          <pc:sldMk cId="2958914417" sldId="282"/>
        </pc:sldMkLst>
        <pc:spChg chg="mod">
          <ac:chgData name="Pete Puustinen" userId="afdc5376-b007-4d8e-9c19-07b3fbb81413" providerId="ADAL" clId="{448917B9-E6F9-413E-96B6-CF06B6D22261}" dt="2023-11-17T08:53:19.484" v="87" actId="20577"/>
          <ac:spMkLst>
            <pc:docMk/>
            <pc:sldMk cId="2958914417" sldId="282"/>
            <ac:spMk id="2" creationId="{00000000-0000-0000-0000-000000000000}"/>
          </ac:spMkLst>
        </pc:spChg>
        <pc:spChg chg="mod">
          <ac:chgData name="Pete Puustinen" userId="afdc5376-b007-4d8e-9c19-07b3fbb81413" providerId="ADAL" clId="{448917B9-E6F9-413E-96B6-CF06B6D22261}" dt="2023-11-30T13:56:11.780" v="130"/>
          <ac:spMkLst>
            <pc:docMk/>
            <pc:sldMk cId="2958914417" sldId="282"/>
            <ac:spMk id="3" creationId="{C7D7B157-497B-CFD1-715A-D874E0487585}"/>
          </ac:spMkLst>
        </pc:spChg>
      </pc:sldChg>
      <pc:sldChg chg="modSp mod">
        <pc:chgData name="Pete Puustinen" userId="afdc5376-b007-4d8e-9c19-07b3fbb81413" providerId="ADAL" clId="{448917B9-E6F9-413E-96B6-CF06B6D22261}" dt="2023-11-30T13:56:11.780" v="130"/>
        <pc:sldMkLst>
          <pc:docMk/>
          <pc:sldMk cId="1310415572" sldId="283"/>
        </pc:sldMkLst>
        <pc:spChg chg="mod">
          <ac:chgData name="Pete Puustinen" userId="afdc5376-b007-4d8e-9c19-07b3fbb81413" providerId="ADAL" clId="{448917B9-E6F9-413E-96B6-CF06B6D22261}" dt="2023-11-30T13:56:11.780" v="130"/>
          <ac:spMkLst>
            <pc:docMk/>
            <pc:sldMk cId="1310415572" sldId="283"/>
            <ac:spMk id="3" creationId="{D669C8FC-5A37-9AC9-D004-8D7C3EA05747}"/>
          </ac:spMkLst>
        </pc:spChg>
      </pc:sldChg>
      <pc:sldChg chg="modSp mod">
        <pc:chgData name="Pete Puustinen" userId="afdc5376-b007-4d8e-9c19-07b3fbb81413" providerId="ADAL" clId="{448917B9-E6F9-413E-96B6-CF06B6D22261}" dt="2023-11-30T13:56:11.780" v="130"/>
        <pc:sldMkLst>
          <pc:docMk/>
          <pc:sldMk cId="641180512" sldId="284"/>
        </pc:sldMkLst>
        <pc:spChg chg="mod">
          <ac:chgData name="Pete Puustinen" userId="afdc5376-b007-4d8e-9c19-07b3fbb81413" providerId="ADAL" clId="{448917B9-E6F9-413E-96B6-CF06B6D22261}" dt="2023-11-30T13:56:11.780" v="130"/>
          <ac:spMkLst>
            <pc:docMk/>
            <pc:sldMk cId="641180512" sldId="284"/>
            <ac:spMk id="3" creationId="{CFCE5299-419C-54F1-C034-184325C1AFA0}"/>
          </ac:spMkLst>
        </pc:spChg>
      </pc:sldChg>
      <pc:sldChg chg="modSp mod">
        <pc:chgData name="Pete Puustinen" userId="afdc5376-b007-4d8e-9c19-07b3fbb81413" providerId="ADAL" clId="{448917B9-E6F9-413E-96B6-CF06B6D22261}" dt="2023-11-30T13:56:11.780" v="130"/>
        <pc:sldMkLst>
          <pc:docMk/>
          <pc:sldMk cId="873476520" sldId="285"/>
        </pc:sldMkLst>
        <pc:spChg chg="mod">
          <ac:chgData name="Pete Puustinen" userId="afdc5376-b007-4d8e-9c19-07b3fbb81413" providerId="ADAL" clId="{448917B9-E6F9-413E-96B6-CF06B6D22261}" dt="2023-11-30T13:56:11.780" v="130"/>
          <ac:spMkLst>
            <pc:docMk/>
            <pc:sldMk cId="873476520" sldId="285"/>
            <ac:spMk id="3" creationId="{1E01413B-C4A4-6A61-D336-91C2B603BA0C}"/>
          </ac:spMkLst>
        </pc:spChg>
      </pc:sldChg>
      <pc:sldChg chg="addSp delSp modSp mod delAnim">
        <pc:chgData name="Pete Puustinen" userId="afdc5376-b007-4d8e-9c19-07b3fbb81413" providerId="ADAL" clId="{448917B9-E6F9-413E-96B6-CF06B6D22261}" dt="2023-11-30T13:56:11.780" v="130"/>
        <pc:sldMkLst>
          <pc:docMk/>
          <pc:sldMk cId="1241541605" sldId="327"/>
        </pc:sldMkLst>
        <pc:spChg chg="mod">
          <ac:chgData name="Pete Puustinen" userId="afdc5376-b007-4d8e-9c19-07b3fbb81413" providerId="ADAL" clId="{448917B9-E6F9-413E-96B6-CF06B6D22261}" dt="2023-11-17T08:53:10.015" v="83" actId="20577"/>
          <ac:spMkLst>
            <pc:docMk/>
            <pc:sldMk cId="1241541605" sldId="327"/>
            <ac:spMk id="2" creationId="{00000000-0000-0000-0000-000000000000}"/>
          </ac:spMkLst>
        </pc:spChg>
        <pc:spChg chg="mod">
          <ac:chgData name="Pete Puustinen" userId="afdc5376-b007-4d8e-9c19-07b3fbb81413" providerId="ADAL" clId="{448917B9-E6F9-413E-96B6-CF06B6D22261}" dt="2023-11-17T08:59:00.811" v="93" actId="14100"/>
          <ac:spMkLst>
            <pc:docMk/>
            <pc:sldMk cId="1241541605" sldId="327"/>
            <ac:spMk id="4" creationId="{2A6ECE32-7EE3-40EC-8827-AF0851E09A1B}"/>
          </ac:spMkLst>
        </pc:spChg>
        <pc:spChg chg="mod">
          <ac:chgData name="Pete Puustinen" userId="afdc5376-b007-4d8e-9c19-07b3fbb81413" providerId="ADAL" clId="{448917B9-E6F9-413E-96B6-CF06B6D22261}" dt="2023-11-30T13:56:11.780" v="130"/>
          <ac:spMkLst>
            <pc:docMk/>
            <pc:sldMk cId="1241541605" sldId="327"/>
            <ac:spMk id="5" creationId="{9BEA74DE-0725-60E7-B4D8-C5CBCAE5ECA7}"/>
          </ac:spMkLst>
        </pc:spChg>
        <pc:picChg chg="del">
          <ac:chgData name="Pete Puustinen" userId="afdc5376-b007-4d8e-9c19-07b3fbb81413" providerId="ADAL" clId="{448917B9-E6F9-413E-96B6-CF06B6D22261}" dt="2023-11-17T08:58:45.521" v="88" actId="478"/>
          <ac:picMkLst>
            <pc:docMk/>
            <pc:sldMk cId="1241541605" sldId="327"/>
            <ac:picMk id="7" creationId="{03BA2E36-9BDC-D271-8083-B663C141F523}"/>
          </ac:picMkLst>
        </pc:picChg>
        <pc:picChg chg="add mod">
          <ac:chgData name="Pete Puustinen" userId="afdc5376-b007-4d8e-9c19-07b3fbb81413" providerId="ADAL" clId="{448917B9-E6F9-413E-96B6-CF06B6D22261}" dt="2023-11-17T08:58:53.246" v="92" actId="14100"/>
          <ac:picMkLst>
            <pc:docMk/>
            <pc:sldMk cId="1241541605" sldId="327"/>
            <ac:picMk id="10" creationId="{B7657DF1-DA45-A8D4-8248-598E0E2320D6}"/>
          </ac:picMkLst>
        </pc:picChg>
      </pc:sldChg>
      <pc:sldChg chg="modSp mod">
        <pc:chgData name="Pete Puustinen" userId="afdc5376-b007-4d8e-9c19-07b3fbb81413" providerId="ADAL" clId="{448917B9-E6F9-413E-96B6-CF06B6D22261}" dt="2023-11-30T13:56:11.780" v="130"/>
        <pc:sldMkLst>
          <pc:docMk/>
          <pc:sldMk cId="3325796504" sldId="328"/>
        </pc:sldMkLst>
        <pc:spChg chg="mod">
          <ac:chgData name="Pete Puustinen" userId="afdc5376-b007-4d8e-9c19-07b3fbb81413" providerId="ADAL" clId="{448917B9-E6F9-413E-96B6-CF06B6D22261}" dt="2023-11-30T13:56:11.780" v="130"/>
          <ac:spMkLst>
            <pc:docMk/>
            <pc:sldMk cId="3325796504" sldId="328"/>
            <ac:spMk id="4" creationId="{8D9591A1-7824-2C58-3B80-81DB69543687}"/>
          </ac:spMkLst>
        </pc:spChg>
      </pc:sldChg>
      <pc:sldChg chg="modSp mod">
        <pc:chgData name="Pete Puustinen" userId="afdc5376-b007-4d8e-9c19-07b3fbb81413" providerId="ADAL" clId="{448917B9-E6F9-413E-96B6-CF06B6D22261}" dt="2023-11-30T13:56:11.780" v="130"/>
        <pc:sldMkLst>
          <pc:docMk/>
          <pc:sldMk cId="1716228876" sldId="329"/>
        </pc:sldMkLst>
        <pc:spChg chg="mod">
          <ac:chgData name="Pete Puustinen" userId="afdc5376-b007-4d8e-9c19-07b3fbb81413" providerId="ADAL" clId="{448917B9-E6F9-413E-96B6-CF06B6D22261}" dt="2023-11-30T13:56:11.780" v="130"/>
          <ac:spMkLst>
            <pc:docMk/>
            <pc:sldMk cId="1716228876" sldId="329"/>
            <ac:spMk id="4" creationId="{453F30C8-BB1F-1A80-83B1-C5732DD7CEB1}"/>
          </ac:spMkLst>
        </pc:spChg>
      </pc:sldChg>
      <pc:sldChg chg="modSp mod">
        <pc:chgData name="Pete Puustinen" userId="afdc5376-b007-4d8e-9c19-07b3fbb81413" providerId="ADAL" clId="{448917B9-E6F9-413E-96B6-CF06B6D22261}" dt="2023-11-30T13:56:11.780" v="130"/>
        <pc:sldMkLst>
          <pc:docMk/>
          <pc:sldMk cId="3705797936" sldId="330"/>
        </pc:sldMkLst>
        <pc:spChg chg="mod">
          <ac:chgData name="Pete Puustinen" userId="afdc5376-b007-4d8e-9c19-07b3fbb81413" providerId="ADAL" clId="{448917B9-E6F9-413E-96B6-CF06B6D22261}" dt="2023-11-30T13:56:11.780" v="130"/>
          <ac:spMkLst>
            <pc:docMk/>
            <pc:sldMk cId="3705797936" sldId="330"/>
            <ac:spMk id="4" creationId="{E100BD58-A2E2-19BE-027D-D3BBA4C0BADC}"/>
          </ac:spMkLst>
        </pc:spChg>
      </pc:sldChg>
      <pc:sldChg chg="modSp mod">
        <pc:chgData name="Pete Puustinen" userId="afdc5376-b007-4d8e-9c19-07b3fbb81413" providerId="ADAL" clId="{448917B9-E6F9-413E-96B6-CF06B6D22261}" dt="2023-11-30T13:56:11.780" v="130"/>
        <pc:sldMkLst>
          <pc:docMk/>
          <pc:sldMk cId="1847432096" sldId="331"/>
        </pc:sldMkLst>
        <pc:spChg chg="mod">
          <ac:chgData name="Pete Puustinen" userId="afdc5376-b007-4d8e-9c19-07b3fbb81413" providerId="ADAL" clId="{448917B9-E6F9-413E-96B6-CF06B6D22261}" dt="2023-11-17T09:00:01.442" v="101" actId="20577"/>
          <ac:spMkLst>
            <pc:docMk/>
            <pc:sldMk cId="1847432096" sldId="331"/>
            <ac:spMk id="2" creationId="{00000000-0000-0000-0000-000000000000}"/>
          </ac:spMkLst>
        </pc:spChg>
        <pc:spChg chg="mod">
          <ac:chgData name="Pete Puustinen" userId="afdc5376-b007-4d8e-9c19-07b3fbb81413" providerId="ADAL" clId="{448917B9-E6F9-413E-96B6-CF06B6D22261}" dt="2023-11-30T13:56:11.780" v="130"/>
          <ac:spMkLst>
            <pc:docMk/>
            <pc:sldMk cId="1847432096" sldId="331"/>
            <ac:spMk id="4" creationId="{B6E4ACC3-E216-17E0-8071-8F7A97311145}"/>
          </ac:spMkLst>
        </pc:spChg>
      </pc:sldChg>
      <pc:sldChg chg="modSp mod">
        <pc:chgData name="Pete Puustinen" userId="afdc5376-b007-4d8e-9c19-07b3fbb81413" providerId="ADAL" clId="{448917B9-E6F9-413E-96B6-CF06B6D22261}" dt="2023-11-30T13:56:11.780" v="130"/>
        <pc:sldMkLst>
          <pc:docMk/>
          <pc:sldMk cId="491025750" sldId="333"/>
        </pc:sldMkLst>
        <pc:spChg chg="mod">
          <ac:chgData name="Pete Puustinen" userId="afdc5376-b007-4d8e-9c19-07b3fbb81413" providerId="ADAL" clId="{448917B9-E6F9-413E-96B6-CF06B6D22261}" dt="2023-11-30T13:56:11.780" v="130"/>
          <ac:spMkLst>
            <pc:docMk/>
            <pc:sldMk cId="491025750" sldId="333"/>
            <ac:spMk id="4" creationId="{850B7690-60F9-BD89-D9F6-6B8323A7BACF}"/>
          </ac:spMkLst>
        </pc:spChg>
      </pc:sldChg>
      <pc:sldChg chg="modSp mod">
        <pc:chgData name="Pete Puustinen" userId="afdc5376-b007-4d8e-9c19-07b3fbb81413" providerId="ADAL" clId="{448917B9-E6F9-413E-96B6-CF06B6D22261}" dt="2023-11-30T13:56:11.780" v="130"/>
        <pc:sldMkLst>
          <pc:docMk/>
          <pc:sldMk cId="383906100" sldId="334"/>
        </pc:sldMkLst>
        <pc:spChg chg="mod">
          <ac:chgData name="Pete Puustinen" userId="afdc5376-b007-4d8e-9c19-07b3fbb81413" providerId="ADAL" clId="{448917B9-E6F9-413E-96B6-CF06B6D22261}" dt="2023-11-30T13:56:11.780" v="130"/>
          <ac:spMkLst>
            <pc:docMk/>
            <pc:sldMk cId="383906100" sldId="334"/>
            <ac:spMk id="5" creationId="{A4A96AF5-7441-9926-46A1-3204C56635DA}"/>
          </ac:spMkLst>
        </pc:spChg>
      </pc:sldChg>
      <pc:sldChg chg="modSp mod">
        <pc:chgData name="Pete Puustinen" userId="afdc5376-b007-4d8e-9c19-07b3fbb81413" providerId="ADAL" clId="{448917B9-E6F9-413E-96B6-CF06B6D22261}" dt="2023-11-30T13:56:11.780" v="130"/>
        <pc:sldMkLst>
          <pc:docMk/>
          <pc:sldMk cId="2873090900" sldId="335"/>
        </pc:sldMkLst>
        <pc:spChg chg="mod">
          <ac:chgData name="Pete Puustinen" userId="afdc5376-b007-4d8e-9c19-07b3fbb81413" providerId="ADAL" clId="{448917B9-E6F9-413E-96B6-CF06B6D22261}" dt="2023-11-30T13:56:11.780" v="130"/>
          <ac:spMkLst>
            <pc:docMk/>
            <pc:sldMk cId="2873090900" sldId="335"/>
            <ac:spMk id="19" creationId="{A04B054A-A721-4144-96FE-966534FB355F}"/>
          </ac:spMkLst>
        </pc:spChg>
      </pc:sldChg>
      <pc:sldChg chg="modSp mod">
        <pc:chgData name="Pete Puustinen" userId="afdc5376-b007-4d8e-9c19-07b3fbb81413" providerId="ADAL" clId="{448917B9-E6F9-413E-96B6-CF06B6D22261}" dt="2023-11-30T13:56:11.780" v="130"/>
        <pc:sldMkLst>
          <pc:docMk/>
          <pc:sldMk cId="601706283" sldId="2145706662"/>
        </pc:sldMkLst>
        <pc:spChg chg="mod">
          <ac:chgData name="Pete Puustinen" userId="afdc5376-b007-4d8e-9c19-07b3fbb81413" providerId="ADAL" clId="{448917B9-E6F9-413E-96B6-CF06B6D22261}" dt="2023-11-30T13:56:11.780" v="130"/>
          <ac:spMkLst>
            <pc:docMk/>
            <pc:sldMk cId="601706283" sldId="2145706662"/>
            <ac:spMk id="11" creationId="{B6557B7F-8930-45B3-8C92-8E2F48E4CF5E}"/>
          </ac:spMkLst>
        </pc:spChg>
      </pc:sldChg>
      <pc:sldChg chg="modSp mod">
        <pc:chgData name="Pete Puustinen" userId="afdc5376-b007-4d8e-9c19-07b3fbb81413" providerId="ADAL" clId="{448917B9-E6F9-413E-96B6-CF06B6D22261}" dt="2023-11-30T13:56:11.780" v="130"/>
        <pc:sldMkLst>
          <pc:docMk/>
          <pc:sldMk cId="641711193" sldId="2147469902"/>
        </pc:sldMkLst>
        <pc:spChg chg="mod">
          <ac:chgData name="Pete Puustinen" userId="afdc5376-b007-4d8e-9c19-07b3fbb81413" providerId="ADAL" clId="{448917B9-E6F9-413E-96B6-CF06B6D22261}" dt="2023-11-30T13:56:11.780" v="130"/>
          <ac:spMkLst>
            <pc:docMk/>
            <pc:sldMk cId="641711193" sldId="2147469902"/>
            <ac:spMk id="2" creationId="{9094971B-E6E5-F2C0-DA10-5AA0BA575B4D}"/>
          </ac:spMkLst>
        </pc:spChg>
      </pc:sldChg>
      <pc:sldChg chg="modSp mod">
        <pc:chgData name="Pete Puustinen" userId="afdc5376-b007-4d8e-9c19-07b3fbb81413" providerId="ADAL" clId="{448917B9-E6F9-413E-96B6-CF06B6D22261}" dt="2023-11-30T13:56:11.780" v="130"/>
        <pc:sldMkLst>
          <pc:docMk/>
          <pc:sldMk cId="4263299115" sldId="2147469903"/>
        </pc:sldMkLst>
        <pc:spChg chg="mod">
          <ac:chgData name="Pete Puustinen" userId="afdc5376-b007-4d8e-9c19-07b3fbb81413" providerId="ADAL" clId="{448917B9-E6F9-413E-96B6-CF06B6D22261}" dt="2023-11-17T08:53:05.324" v="79" actId="20577"/>
          <ac:spMkLst>
            <pc:docMk/>
            <pc:sldMk cId="4263299115" sldId="2147469903"/>
            <ac:spMk id="5" creationId="{27132E6D-A6EE-402B-895A-D0B053AB702A}"/>
          </ac:spMkLst>
        </pc:spChg>
        <pc:spChg chg="mod">
          <ac:chgData name="Pete Puustinen" userId="afdc5376-b007-4d8e-9c19-07b3fbb81413" providerId="ADAL" clId="{448917B9-E6F9-413E-96B6-CF06B6D22261}" dt="2023-11-30T13:56:11.780" v="130"/>
          <ac:spMkLst>
            <pc:docMk/>
            <pc:sldMk cId="4263299115" sldId="2147469903"/>
            <ac:spMk id="11" creationId="{B6557B7F-8930-45B3-8C92-8E2F48E4CF5E}"/>
          </ac:spMkLst>
        </pc:spChg>
      </pc:sldChg>
      <pc:sldChg chg="modSp mod">
        <pc:chgData name="Pete Puustinen" userId="afdc5376-b007-4d8e-9c19-07b3fbb81413" providerId="ADAL" clId="{448917B9-E6F9-413E-96B6-CF06B6D22261}" dt="2023-11-30T13:56:11.780" v="130"/>
        <pc:sldMkLst>
          <pc:docMk/>
          <pc:sldMk cId="1065059318" sldId="2147469904"/>
        </pc:sldMkLst>
        <pc:spChg chg="mod">
          <ac:chgData name="Pete Puustinen" userId="afdc5376-b007-4d8e-9c19-07b3fbb81413" providerId="ADAL" clId="{448917B9-E6F9-413E-96B6-CF06B6D22261}" dt="2023-11-30T13:56:11.780" v="130"/>
          <ac:spMkLst>
            <pc:docMk/>
            <pc:sldMk cId="1065059318" sldId="2147469904"/>
            <ac:spMk id="11" creationId="{B6557B7F-8930-45B3-8C92-8E2F48E4CF5E}"/>
          </ac:spMkLst>
        </pc:spChg>
      </pc:sldChg>
      <pc:sldChg chg="modSp mod">
        <pc:chgData name="Pete Puustinen" userId="afdc5376-b007-4d8e-9c19-07b3fbb81413" providerId="ADAL" clId="{448917B9-E6F9-413E-96B6-CF06B6D22261}" dt="2023-11-30T13:56:11.780" v="130"/>
        <pc:sldMkLst>
          <pc:docMk/>
          <pc:sldMk cId="194778532" sldId="2147469905"/>
        </pc:sldMkLst>
        <pc:spChg chg="mod">
          <ac:chgData name="Pete Puustinen" userId="afdc5376-b007-4d8e-9c19-07b3fbb81413" providerId="ADAL" clId="{448917B9-E6F9-413E-96B6-CF06B6D22261}" dt="2023-11-17T08:59:56.018" v="97" actId="20577"/>
          <ac:spMkLst>
            <pc:docMk/>
            <pc:sldMk cId="194778532" sldId="2147469905"/>
            <ac:spMk id="5" creationId="{27132E6D-A6EE-402B-895A-D0B053AB702A}"/>
          </ac:spMkLst>
        </pc:spChg>
        <pc:spChg chg="mod">
          <ac:chgData name="Pete Puustinen" userId="afdc5376-b007-4d8e-9c19-07b3fbb81413" providerId="ADAL" clId="{448917B9-E6F9-413E-96B6-CF06B6D22261}" dt="2023-11-30T13:56:11.780" v="130"/>
          <ac:spMkLst>
            <pc:docMk/>
            <pc:sldMk cId="194778532" sldId="2147469905"/>
            <ac:spMk id="11" creationId="{B6557B7F-8930-45B3-8C92-8E2F48E4CF5E}"/>
          </ac:spMkLst>
        </pc:spChg>
      </pc:sldChg>
      <pc:sldChg chg="modSp mod">
        <pc:chgData name="Pete Puustinen" userId="afdc5376-b007-4d8e-9c19-07b3fbb81413" providerId="ADAL" clId="{448917B9-E6F9-413E-96B6-CF06B6D22261}" dt="2023-11-30T13:56:11.780" v="130"/>
        <pc:sldMkLst>
          <pc:docMk/>
          <pc:sldMk cId="2283663694" sldId="2147469906"/>
        </pc:sldMkLst>
        <pc:spChg chg="mod">
          <ac:chgData name="Pete Puustinen" userId="afdc5376-b007-4d8e-9c19-07b3fbb81413" providerId="ADAL" clId="{448917B9-E6F9-413E-96B6-CF06B6D22261}" dt="2023-11-30T13:56:11.780" v="130"/>
          <ac:spMkLst>
            <pc:docMk/>
            <pc:sldMk cId="2283663694" sldId="2147469906"/>
            <ac:spMk id="11" creationId="{B6557B7F-8930-45B3-8C92-8E2F48E4CF5E}"/>
          </ac:spMkLst>
        </pc:spChg>
      </pc:sldChg>
      <pc:sldChg chg="modSp mod">
        <pc:chgData name="Pete Puustinen" userId="afdc5376-b007-4d8e-9c19-07b3fbb81413" providerId="ADAL" clId="{448917B9-E6F9-413E-96B6-CF06B6D22261}" dt="2023-11-30T13:56:11.780" v="130"/>
        <pc:sldMkLst>
          <pc:docMk/>
          <pc:sldMk cId="1731996720" sldId="2147469907"/>
        </pc:sldMkLst>
        <pc:spChg chg="mod">
          <ac:chgData name="Pete Puustinen" userId="afdc5376-b007-4d8e-9c19-07b3fbb81413" providerId="ADAL" clId="{448917B9-E6F9-413E-96B6-CF06B6D22261}" dt="2023-11-30T13:56:11.780" v="130"/>
          <ac:spMkLst>
            <pc:docMk/>
            <pc:sldMk cId="1731996720" sldId="2147469907"/>
            <ac:spMk id="9" creationId="{7AC4F3CB-40F5-4D01-8BB6-1D1FE1099E94}"/>
          </ac:spMkLst>
        </pc:spChg>
      </pc:sldChg>
    </pc:docChg>
  </pc:docChgLst>
  <pc:docChgLst>
    <pc:chgData name="Murat Odabasi" userId="S::muratod@microsoft.com::d77b5acb-2443-4df7-b8cb-ac216c1fac5a" providerId="AD" clId="Web-{C647A2FD-1113-21CE-E709-EB57DC5DC146}"/>
    <pc:docChg chg="modSld">
      <pc:chgData name="Murat Odabasi" userId="S::muratod@microsoft.com::d77b5acb-2443-4df7-b8cb-ac216c1fac5a" providerId="AD" clId="Web-{C647A2FD-1113-21CE-E709-EB57DC5DC146}" dt="2021-08-27T16:05:33.373" v="3" actId="20577"/>
      <pc:docMkLst>
        <pc:docMk/>
      </pc:docMkLst>
      <pc:sldChg chg="modSp">
        <pc:chgData name="Murat Odabasi" userId="S::muratod@microsoft.com::d77b5acb-2443-4df7-b8cb-ac216c1fac5a" providerId="AD" clId="Web-{C647A2FD-1113-21CE-E709-EB57DC5DC146}" dt="2021-08-27T16:05:33.373" v="3" actId="20577"/>
        <pc:sldMkLst>
          <pc:docMk/>
          <pc:sldMk cId="4145703054" sldId="265"/>
        </pc:sldMkLst>
        <pc:spChg chg="mod">
          <ac:chgData name="Murat Odabasi" userId="S::muratod@microsoft.com::d77b5acb-2443-4df7-b8cb-ac216c1fac5a" providerId="AD" clId="Web-{C647A2FD-1113-21CE-E709-EB57DC5DC146}" dt="2021-08-27T16:05:33.373" v="3" actId="20577"/>
          <ac:spMkLst>
            <pc:docMk/>
            <pc:sldMk cId="4145703054" sldId="265"/>
            <ac:spMk id="15" creationId="{6DAA8F88-5BE5-4DEB-B8E1-CCA52313CEB8}"/>
          </ac:spMkLst>
        </pc:spChg>
      </pc:sldChg>
    </pc:docChg>
  </pc:docChgLst>
  <pc:docChgLst>
    <pc:chgData name="Moris Montejo" userId="S::morismontejo@microsoft.com::55e843e1-b95f-4cc0-a457-c4d5fafa72c5" providerId="AD" clId="Web-{62BE4FE5-CA2C-499B-AC01-F69F650488D5}"/>
    <pc:docChg chg="modSld">
      <pc:chgData name="Moris Montejo" userId="S::morismontejo@microsoft.com::55e843e1-b95f-4cc0-a457-c4d5fafa72c5" providerId="AD" clId="Web-{62BE4FE5-CA2C-499B-AC01-F69F650488D5}" dt="2023-05-03T13:25:52.376" v="1" actId="20577"/>
      <pc:docMkLst>
        <pc:docMk/>
      </pc:docMkLst>
      <pc:sldChg chg="modSp">
        <pc:chgData name="Moris Montejo" userId="S::morismontejo@microsoft.com::55e843e1-b95f-4cc0-a457-c4d5fafa72c5" providerId="AD" clId="Web-{62BE4FE5-CA2C-499B-AC01-F69F650488D5}" dt="2023-05-03T13:25:52.376" v="1" actId="20577"/>
        <pc:sldMkLst>
          <pc:docMk/>
          <pc:sldMk cId="3325796504" sldId="328"/>
        </pc:sldMkLst>
        <pc:spChg chg="mod">
          <ac:chgData name="Moris Montejo" userId="S::morismontejo@microsoft.com::55e843e1-b95f-4cc0-a457-c4d5fafa72c5" providerId="AD" clId="Web-{62BE4FE5-CA2C-499B-AC01-F69F650488D5}" dt="2023-05-03T13:25:52.376" v="1" actId="20577"/>
          <ac:spMkLst>
            <pc:docMk/>
            <pc:sldMk cId="3325796504" sldId="328"/>
            <ac:spMk id="3" creationId="{00000000-0000-0000-0000-000000000000}"/>
          </ac:spMkLst>
        </pc:spChg>
      </pc:sldChg>
    </pc:docChg>
  </pc:docChgLst>
  <pc:docChgLst>
    <pc:chgData name="Murat Odabasi" userId="S::muratod@microsoft.com::d77b5acb-2443-4df7-b8cb-ac216c1fac5a" providerId="AD" clId="Web-{5A276105-813B-E576-863E-CFA5186DB1E5}"/>
    <pc:docChg chg="modSld">
      <pc:chgData name="Murat Odabasi" userId="S::muratod@microsoft.com::d77b5acb-2443-4df7-b8cb-ac216c1fac5a" providerId="AD" clId="Web-{5A276105-813B-E576-863E-CFA5186DB1E5}" dt="2020-04-08T18:17:50.984" v="2" actId="20577"/>
      <pc:docMkLst>
        <pc:docMk/>
      </pc:docMkLst>
      <pc:sldChg chg="modSp">
        <pc:chgData name="Murat Odabasi" userId="S::muratod@microsoft.com::d77b5acb-2443-4df7-b8cb-ac216c1fac5a" providerId="AD" clId="Web-{5A276105-813B-E576-863E-CFA5186DB1E5}" dt="2020-04-08T18:17:49.063" v="0" actId="20577"/>
        <pc:sldMkLst>
          <pc:docMk/>
          <pc:sldMk cId="1732864890" sldId="260"/>
        </pc:sldMkLst>
        <pc:spChg chg="mod">
          <ac:chgData name="Murat Odabasi" userId="S::muratod@microsoft.com::d77b5acb-2443-4df7-b8cb-ac216c1fac5a" providerId="AD" clId="Web-{5A276105-813B-E576-863E-CFA5186DB1E5}" dt="2020-04-08T18:17:49.063" v="0" actId="20577"/>
          <ac:spMkLst>
            <pc:docMk/>
            <pc:sldMk cId="1732864890" sldId="260"/>
            <ac:spMk id="4" creationId="{3BDD850C-29B9-4641-B580-0B91B9EBAE00}"/>
          </ac:spMkLst>
        </pc:spChg>
      </pc:sldChg>
    </pc:docChg>
  </pc:docChgLst>
  <pc:docChgLst>
    <pc:chgData name="Pete Puustinen" userId="afdc5376-b007-4d8e-9c19-07b3fbb81413" providerId="ADAL" clId="{852C83DB-BCE5-4D3A-9ACE-0CE4EE8B1D02}"/>
    <pc:docChg chg="undo custSel modSld">
      <pc:chgData name="Pete Puustinen" userId="afdc5376-b007-4d8e-9c19-07b3fbb81413" providerId="ADAL" clId="{852C83DB-BCE5-4D3A-9ACE-0CE4EE8B1D02}" dt="2024-02-06T18:51:54.690" v="43"/>
      <pc:docMkLst>
        <pc:docMk/>
      </pc:docMkLst>
      <pc:sldChg chg="addSp delSp modSp mod modAnim">
        <pc:chgData name="Pete Puustinen" userId="afdc5376-b007-4d8e-9c19-07b3fbb81413" providerId="ADAL" clId="{852C83DB-BCE5-4D3A-9ACE-0CE4EE8B1D02}" dt="2024-02-06T18:51:54.690" v="43"/>
        <pc:sldMkLst>
          <pc:docMk/>
          <pc:sldMk cId="2691459227" sldId="275"/>
        </pc:sldMkLst>
        <pc:spChg chg="del topLvl">
          <ac:chgData name="Pete Puustinen" userId="afdc5376-b007-4d8e-9c19-07b3fbb81413" providerId="ADAL" clId="{852C83DB-BCE5-4D3A-9ACE-0CE4EE8B1D02}" dt="2024-02-06T18:48:41.465" v="6" actId="478"/>
          <ac:spMkLst>
            <pc:docMk/>
            <pc:sldMk cId="2691459227" sldId="275"/>
            <ac:spMk id="13" creationId="{CC2C9780-3EE4-42E4-9D13-AD2A6C02E099}"/>
          </ac:spMkLst>
        </pc:spChg>
        <pc:spChg chg="del topLvl">
          <ac:chgData name="Pete Puustinen" userId="afdc5376-b007-4d8e-9c19-07b3fbb81413" providerId="ADAL" clId="{852C83DB-BCE5-4D3A-9ACE-0CE4EE8B1D02}" dt="2024-02-06T18:48:43.665" v="7" actId="478"/>
          <ac:spMkLst>
            <pc:docMk/>
            <pc:sldMk cId="2691459227" sldId="275"/>
            <ac:spMk id="14" creationId="{CCAF771D-96BA-4DB8-BD9C-BFB4CE0B3941}"/>
          </ac:spMkLst>
        </pc:spChg>
        <pc:grpChg chg="add del mod">
          <ac:chgData name="Pete Puustinen" userId="afdc5376-b007-4d8e-9c19-07b3fbb81413" providerId="ADAL" clId="{852C83DB-BCE5-4D3A-9ACE-0CE4EE8B1D02}" dt="2024-02-06T18:48:38.437" v="5" actId="165"/>
          <ac:grpSpMkLst>
            <pc:docMk/>
            <pc:sldMk cId="2691459227" sldId="275"/>
            <ac:grpSpMk id="12" creationId="{31136F97-2263-487A-88D1-91FCBC5831C0}"/>
          </ac:grpSpMkLst>
        </pc:grpChg>
        <pc:grpChg chg="add del mod topLvl">
          <ac:chgData name="Pete Puustinen" userId="afdc5376-b007-4d8e-9c19-07b3fbb81413" providerId="ADAL" clId="{852C83DB-BCE5-4D3A-9ACE-0CE4EE8B1D02}" dt="2024-02-06T18:49:02.868" v="13" actId="165"/>
          <ac:grpSpMkLst>
            <pc:docMk/>
            <pc:sldMk cId="2691459227" sldId="275"/>
            <ac:grpSpMk id="15" creationId="{6F05D0F4-315D-422E-B133-6DA561BE6F2A}"/>
          </ac:grpSpMkLst>
        </pc:grpChg>
        <pc:picChg chg="mod">
          <ac:chgData name="Pete Puustinen" userId="afdc5376-b007-4d8e-9c19-07b3fbb81413" providerId="ADAL" clId="{852C83DB-BCE5-4D3A-9ACE-0CE4EE8B1D02}" dt="2024-02-06T18:50:00.574" v="28" actId="1076"/>
          <ac:picMkLst>
            <pc:docMk/>
            <pc:sldMk cId="2691459227" sldId="275"/>
            <ac:picMk id="5" creationId="{8168685F-E4B0-1589-1B39-33FD7D1CA286}"/>
          </ac:picMkLst>
        </pc:picChg>
        <pc:picChg chg="mod topLvl">
          <ac:chgData name="Pete Puustinen" userId="afdc5376-b007-4d8e-9c19-07b3fbb81413" providerId="ADAL" clId="{852C83DB-BCE5-4D3A-9ACE-0CE4EE8B1D02}" dt="2024-02-06T18:49:58.317" v="27" actId="1076"/>
          <ac:picMkLst>
            <pc:docMk/>
            <pc:sldMk cId="2691459227" sldId="275"/>
            <ac:picMk id="16" creationId="{951B61FE-1776-441F-AAF2-D16E08F55946}"/>
          </ac:picMkLst>
        </pc:picChg>
        <pc:picChg chg="mod topLvl">
          <ac:chgData name="Pete Puustinen" userId="afdc5376-b007-4d8e-9c19-07b3fbb81413" providerId="ADAL" clId="{852C83DB-BCE5-4D3A-9ACE-0CE4EE8B1D02}" dt="2024-02-06T18:49:24.485" v="18" actId="1076"/>
          <ac:picMkLst>
            <pc:docMk/>
            <pc:sldMk cId="2691459227" sldId="275"/>
            <ac:picMk id="18" creationId="{E12956D1-3391-49DE-B9A0-6990575B2D28}"/>
          </ac:picMkLst>
        </pc:picChg>
        <pc:picChg chg="mod topLvl">
          <ac:chgData name="Pete Puustinen" userId="afdc5376-b007-4d8e-9c19-07b3fbb81413" providerId="ADAL" clId="{852C83DB-BCE5-4D3A-9ACE-0CE4EE8B1D02}" dt="2024-02-06T18:50:05.420" v="29" actId="1076"/>
          <ac:picMkLst>
            <pc:docMk/>
            <pc:sldMk cId="2691459227" sldId="275"/>
            <ac:picMk id="25" creationId="{3E29350A-6E50-455B-B2A9-9AAC26D9D6CE}"/>
          </ac:picMkLst>
        </pc:picChg>
      </pc:sldChg>
    </pc:docChg>
  </pc:docChgLst>
  <pc:docChgLst>
    <pc:chgData name="Moris Montejo" userId="55e843e1-b95f-4cc0-a457-c4d5fafa72c5" providerId="ADAL" clId="{591BCF54-B4EF-43AF-804B-EFAEA1FF69B4}"/>
    <pc:docChg chg="undo custSel modSld">
      <pc:chgData name="Moris Montejo" userId="55e843e1-b95f-4cc0-a457-c4d5fafa72c5" providerId="ADAL" clId="{591BCF54-B4EF-43AF-804B-EFAEA1FF69B4}" dt="2022-10-20T14:51:42.570" v="749" actId="20577"/>
      <pc:docMkLst>
        <pc:docMk/>
      </pc:docMkLst>
      <pc:sldChg chg="addSp delSp modSp mod">
        <pc:chgData name="Moris Montejo" userId="55e843e1-b95f-4cc0-a457-c4d5fafa72c5" providerId="ADAL" clId="{591BCF54-B4EF-43AF-804B-EFAEA1FF69B4}" dt="2022-10-20T14:07:00.202" v="13" actId="1035"/>
        <pc:sldMkLst>
          <pc:docMk/>
          <pc:sldMk cId="914707366" sldId="261"/>
        </pc:sldMkLst>
        <pc:spChg chg="mod">
          <ac:chgData name="Moris Montejo" userId="55e843e1-b95f-4cc0-a457-c4d5fafa72c5" providerId="ADAL" clId="{591BCF54-B4EF-43AF-804B-EFAEA1FF69B4}" dt="2022-10-20T14:07:00.202" v="13" actId="1035"/>
          <ac:spMkLst>
            <pc:docMk/>
            <pc:sldMk cId="914707366" sldId="261"/>
            <ac:spMk id="3" creationId="{00000000-0000-0000-0000-000000000000}"/>
          </ac:spMkLst>
        </pc:spChg>
        <pc:spChg chg="add del mod">
          <ac:chgData name="Moris Montejo" userId="55e843e1-b95f-4cc0-a457-c4d5fafa72c5" providerId="ADAL" clId="{591BCF54-B4EF-43AF-804B-EFAEA1FF69B4}" dt="2022-10-20T14:06:54.922" v="1" actId="478"/>
          <ac:spMkLst>
            <pc:docMk/>
            <pc:sldMk cId="914707366" sldId="261"/>
            <ac:spMk id="7" creationId="{E36AFE8D-A922-855D-C33E-0526E56B753E}"/>
          </ac:spMkLst>
        </pc:spChg>
        <pc:spChg chg="del">
          <ac:chgData name="Moris Montejo" userId="55e843e1-b95f-4cc0-a457-c4d5fafa72c5" providerId="ADAL" clId="{591BCF54-B4EF-43AF-804B-EFAEA1FF69B4}" dt="2022-10-20T14:06:52.714" v="0" actId="478"/>
          <ac:spMkLst>
            <pc:docMk/>
            <pc:sldMk cId="914707366" sldId="261"/>
            <ac:spMk id="12" creationId="{C4226080-F4D3-473F-8324-DFB4ADA600CB}"/>
          </ac:spMkLst>
        </pc:spChg>
      </pc:sldChg>
      <pc:sldChg chg="delSp modSp mod modNotesTx">
        <pc:chgData name="Moris Montejo" userId="55e843e1-b95f-4cc0-a457-c4d5fafa72c5" providerId="ADAL" clId="{591BCF54-B4EF-43AF-804B-EFAEA1FF69B4}" dt="2022-10-20T14:12:46.100" v="273" actId="20577"/>
        <pc:sldMkLst>
          <pc:docMk/>
          <pc:sldMk cId="2138009615" sldId="271"/>
        </pc:sldMkLst>
        <pc:spChg chg="del">
          <ac:chgData name="Moris Montejo" userId="55e843e1-b95f-4cc0-a457-c4d5fafa72c5" providerId="ADAL" clId="{591BCF54-B4EF-43AF-804B-EFAEA1FF69B4}" dt="2022-10-20T14:08:32.321" v="14" actId="478"/>
          <ac:spMkLst>
            <pc:docMk/>
            <pc:sldMk cId="2138009615" sldId="271"/>
            <ac:spMk id="4" creationId="{657BA531-D54F-4F94-8803-C7240443D7D3}"/>
          </ac:spMkLst>
        </pc:spChg>
        <pc:spChg chg="mod">
          <ac:chgData name="Moris Montejo" userId="55e843e1-b95f-4cc0-a457-c4d5fafa72c5" providerId="ADAL" clId="{591BCF54-B4EF-43AF-804B-EFAEA1FF69B4}" dt="2022-10-20T14:11:48.046" v="269" actId="1076"/>
          <ac:spMkLst>
            <pc:docMk/>
            <pc:sldMk cId="2138009615" sldId="271"/>
            <ac:spMk id="28" creationId="{6A1C829E-12A8-41D2-9F35-9072CEAEC04E}"/>
          </ac:spMkLst>
        </pc:spChg>
      </pc:sldChg>
      <pc:sldChg chg="addSp delSp modSp mod modNotesTx">
        <pc:chgData name="Moris Montejo" userId="55e843e1-b95f-4cc0-a457-c4d5fafa72c5" providerId="ADAL" clId="{591BCF54-B4EF-43AF-804B-EFAEA1FF69B4}" dt="2022-10-20T14:38:17.651" v="654" actId="1076"/>
        <pc:sldMkLst>
          <pc:docMk/>
          <pc:sldMk cId="2595943037" sldId="273"/>
        </pc:sldMkLst>
        <pc:spChg chg="del">
          <ac:chgData name="Moris Montejo" userId="55e843e1-b95f-4cc0-a457-c4d5fafa72c5" providerId="ADAL" clId="{591BCF54-B4EF-43AF-804B-EFAEA1FF69B4}" dt="2022-10-20T14:38:07.512" v="652" actId="478"/>
          <ac:spMkLst>
            <pc:docMk/>
            <pc:sldMk cId="2595943037" sldId="273"/>
            <ac:spMk id="4" creationId="{657BA531-D54F-4F94-8803-C7240443D7D3}"/>
          </ac:spMkLst>
        </pc:spChg>
        <pc:spChg chg="mod">
          <ac:chgData name="Moris Montejo" userId="55e843e1-b95f-4cc0-a457-c4d5fafa72c5" providerId="ADAL" clId="{591BCF54-B4EF-43AF-804B-EFAEA1FF69B4}" dt="2022-10-20T14:15:39.476" v="279" actId="20577"/>
          <ac:spMkLst>
            <pc:docMk/>
            <pc:sldMk cId="2595943037" sldId="273"/>
            <ac:spMk id="5" creationId="{ACDE6C89-2A1A-4BDB-87F3-56E8F50A3C3F}"/>
          </ac:spMkLst>
        </pc:spChg>
        <pc:spChg chg="add del mod">
          <ac:chgData name="Moris Montejo" userId="55e843e1-b95f-4cc0-a457-c4d5fafa72c5" providerId="ADAL" clId="{591BCF54-B4EF-43AF-804B-EFAEA1FF69B4}" dt="2022-10-20T14:38:11.552" v="653" actId="478"/>
          <ac:spMkLst>
            <pc:docMk/>
            <pc:sldMk cId="2595943037" sldId="273"/>
            <ac:spMk id="6" creationId="{AD28CF7E-CA9A-0A5C-FC76-000912CC97AC}"/>
          </ac:spMkLst>
        </pc:spChg>
        <pc:spChg chg="mod">
          <ac:chgData name="Moris Montejo" userId="55e843e1-b95f-4cc0-a457-c4d5fafa72c5" providerId="ADAL" clId="{591BCF54-B4EF-43AF-804B-EFAEA1FF69B4}" dt="2022-10-20T14:38:17.651" v="654" actId="1076"/>
          <ac:spMkLst>
            <pc:docMk/>
            <pc:sldMk cId="2595943037" sldId="273"/>
            <ac:spMk id="26" creationId="{5F332A86-5DEF-4D97-B193-FA5E617E689D}"/>
          </ac:spMkLst>
        </pc:spChg>
      </pc:sldChg>
      <pc:sldChg chg="addSp delSp modSp mod modAnim">
        <pc:chgData name="Moris Montejo" userId="55e843e1-b95f-4cc0-a457-c4d5fafa72c5" providerId="ADAL" clId="{591BCF54-B4EF-43AF-804B-EFAEA1FF69B4}" dt="2022-10-20T14:35:10.568" v="630" actId="1076"/>
        <pc:sldMkLst>
          <pc:docMk/>
          <pc:sldMk cId="851326854" sldId="274"/>
        </pc:sldMkLst>
        <pc:spChg chg="mod">
          <ac:chgData name="Moris Montejo" userId="55e843e1-b95f-4cc0-a457-c4d5fafa72c5" providerId="ADAL" clId="{591BCF54-B4EF-43AF-804B-EFAEA1FF69B4}" dt="2022-10-20T14:32:39.272" v="569" actId="478"/>
          <ac:spMkLst>
            <pc:docMk/>
            <pc:sldMk cId="851326854" sldId="274"/>
            <ac:spMk id="223" creationId="{42799C76-5A7E-454B-8C67-EF52472EE030}"/>
          </ac:spMkLst>
        </pc:spChg>
        <pc:spChg chg="mod">
          <ac:chgData name="Moris Montejo" userId="55e843e1-b95f-4cc0-a457-c4d5fafa72c5" providerId="ADAL" clId="{591BCF54-B4EF-43AF-804B-EFAEA1FF69B4}" dt="2022-10-20T14:32:39.272" v="569" actId="478"/>
          <ac:spMkLst>
            <pc:docMk/>
            <pc:sldMk cId="851326854" sldId="274"/>
            <ac:spMk id="224" creationId="{C89A2981-898A-4C58-B4D6-439D1E1B5E92}"/>
          </ac:spMkLst>
        </pc:spChg>
        <pc:spChg chg="mod">
          <ac:chgData name="Moris Montejo" userId="55e843e1-b95f-4cc0-a457-c4d5fafa72c5" providerId="ADAL" clId="{591BCF54-B4EF-43AF-804B-EFAEA1FF69B4}" dt="2022-10-20T14:32:39.272" v="569" actId="478"/>
          <ac:spMkLst>
            <pc:docMk/>
            <pc:sldMk cId="851326854" sldId="274"/>
            <ac:spMk id="225" creationId="{78FAFB67-4BDF-4FAD-B36D-6AB525427EA7}"/>
          </ac:spMkLst>
        </pc:spChg>
        <pc:spChg chg="mod">
          <ac:chgData name="Moris Montejo" userId="55e843e1-b95f-4cc0-a457-c4d5fafa72c5" providerId="ADAL" clId="{591BCF54-B4EF-43AF-804B-EFAEA1FF69B4}" dt="2022-10-20T14:32:39.272" v="569" actId="478"/>
          <ac:spMkLst>
            <pc:docMk/>
            <pc:sldMk cId="851326854" sldId="274"/>
            <ac:spMk id="226" creationId="{D4DD4544-CB98-4E8A-89FD-4250F7DA3F66}"/>
          </ac:spMkLst>
        </pc:spChg>
        <pc:spChg chg="mod">
          <ac:chgData name="Moris Montejo" userId="55e843e1-b95f-4cc0-a457-c4d5fafa72c5" providerId="ADAL" clId="{591BCF54-B4EF-43AF-804B-EFAEA1FF69B4}" dt="2022-10-20T14:32:39.272" v="569" actId="478"/>
          <ac:spMkLst>
            <pc:docMk/>
            <pc:sldMk cId="851326854" sldId="274"/>
            <ac:spMk id="227" creationId="{A08D24CD-B709-4302-8DB9-858EF6D70C77}"/>
          </ac:spMkLst>
        </pc:spChg>
        <pc:spChg chg="mod">
          <ac:chgData name="Moris Montejo" userId="55e843e1-b95f-4cc0-a457-c4d5fafa72c5" providerId="ADAL" clId="{591BCF54-B4EF-43AF-804B-EFAEA1FF69B4}" dt="2022-10-20T14:32:39.272" v="569" actId="478"/>
          <ac:spMkLst>
            <pc:docMk/>
            <pc:sldMk cId="851326854" sldId="274"/>
            <ac:spMk id="228" creationId="{00A8698F-94C9-445D-AFB1-0C9F0EBF7397}"/>
          </ac:spMkLst>
        </pc:spChg>
        <pc:spChg chg="mod">
          <ac:chgData name="Moris Montejo" userId="55e843e1-b95f-4cc0-a457-c4d5fafa72c5" providerId="ADAL" clId="{591BCF54-B4EF-43AF-804B-EFAEA1FF69B4}" dt="2022-10-20T14:32:39.272" v="569" actId="478"/>
          <ac:spMkLst>
            <pc:docMk/>
            <pc:sldMk cId="851326854" sldId="274"/>
            <ac:spMk id="229" creationId="{4E035C05-6153-4E78-9512-8645EF0D1D70}"/>
          </ac:spMkLst>
        </pc:spChg>
        <pc:spChg chg="mod">
          <ac:chgData name="Moris Montejo" userId="55e843e1-b95f-4cc0-a457-c4d5fafa72c5" providerId="ADAL" clId="{591BCF54-B4EF-43AF-804B-EFAEA1FF69B4}" dt="2022-10-20T14:32:39.272" v="569" actId="478"/>
          <ac:spMkLst>
            <pc:docMk/>
            <pc:sldMk cId="851326854" sldId="274"/>
            <ac:spMk id="230" creationId="{5E233A32-BD21-4999-81AF-7F88490CE6D9}"/>
          </ac:spMkLst>
        </pc:spChg>
        <pc:spChg chg="mod">
          <ac:chgData name="Moris Montejo" userId="55e843e1-b95f-4cc0-a457-c4d5fafa72c5" providerId="ADAL" clId="{591BCF54-B4EF-43AF-804B-EFAEA1FF69B4}" dt="2022-10-20T14:32:39.272" v="569" actId="478"/>
          <ac:spMkLst>
            <pc:docMk/>
            <pc:sldMk cId="851326854" sldId="274"/>
            <ac:spMk id="232" creationId="{C9EE2778-5D8A-41ED-9C16-255C2BB4473D}"/>
          </ac:spMkLst>
        </pc:spChg>
        <pc:spChg chg="mod">
          <ac:chgData name="Moris Montejo" userId="55e843e1-b95f-4cc0-a457-c4d5fafa72c5" providerId="ADAL" clId="{591BCF54-B4EF-43AF-804B-EFAEA1FF69B4}" dt="2022-10-20T14:32:39.272" v="569" actId="478"/>
          <ac:spMkLst>
            <pc:docMk/>
            <pc:sldMk cId="851326854" sldId="274"/>
            <ac:spMk id="234" creationId="{8B0D26C6-D818-40C4-9946-C4C71E77CA55}"/>
          </ac:spMkLst>
        </pc:spChg>
        <pc:spChg chg="del mod">
          <ac:chgData name="Moris Montejo" userId="55e843e1-b95f-4cc0-a457-c4d5fafa72c5" providerId="ADAL" clId="{591BCF54-B4EF-43AF-804B-EFAEA1FF69B4}" dt="2022-10-20T14:32:40.631" v="570" actId="478"/>
          <ac:spMkLst>
            <pc:docMk/>
            <pc:sldMk cId="851326854" sldId="274"/>
            <ac:spMk id="236" creationId="{0FA2FFA8-0482-46FB-86D3-28FE9895B7BF}"/>
          </ac:spMkLst>
        </pc:spChg>
        <pc:spChg chg="del mod">
          <ac:chgData name="Moris Montejo" userId="55e843e1-b95f-4cc0-a457-c4d5fafa72c5" providerId="ADAL" clId="{591BCF54-B4EF-43AF-804B-EFAEA1FF69B4}" dt="2022-10-20T14:32:47.213" v="573" actId="478"/>
          <ac:spMkLst>
            <pc:docMk/>
            <pc:sldMk cId="851326854" sldId="274"/>
            <ac:spMk id="237" creationId="{3C4CACFA-1F08-4B45-B34C-2E957AB6D008}"/>
          </ac:spMkLst>
        </pc:spChg>
        <pc:spChg chg="del mod">
          <ac:chgData name="Moris Montejo" userId="55e843e1-b95f-4cc0-a457-c4d5fafa72c5" providerId="ADAL" clId="{591BCF54-B4EF-43AF-804B-EFAEA1FF69B4}" dt="2022-10-20T14:32:43.205" v="571" actId="478"/>
          <ac:spMkLst>
            <pc:docMk/>
            <pc:sldMk cId="851326854" sldId="274"/>
            <ac:spMk id="238" creationId="{57FBE0AD-DE26-4FE7-8289-7464177BF9B0}"/>
          </ac:spMkLst>
        </pc:spChg>
        <pc:spChg chg="del mod">
          <ac:chgData name="Moris Montejo" userId="55e843e1-b95f-4cc0-a457-c4d5fafa72c5" providerId="ADAL" clId="{591BCF54-B4EF-43AF-804B-EFAEA1FF69B4}" dt="2022-10-20T14:32:45.775" v="572" actId="478"/>
          <ac:spMkLst>
            <pc:docMk/>
            <pc:sldMk cId="851326854" sldId="274"/>
            <ac:spMk id="239" creationId="{6CF1425E-DE14-4C83-A2E8-A07298DEED64}"/>
          </ac:spMkLst>
        </pc:spChg>
        <pc:spChg chg="del mod">
          <ac:chgData name="Moris Montejo" userId="55e843e1-b95f-4cc0-a457-c4d5fafa72c5" providerId="ADAL" clId="{591BCF54-B4EF-43AF-804B-EFAEA1FF69B4}" dt="2022-10-20T14:32:48.919" v="574" actId="478"/>
          <ac:spMkLst>
            <pc:docMk/>
            <pc:sldMk cId="851326854" sldId="274"/>
            <ac:spMk id="240" creationId="{AC824ED8-E837-496A-A15E-9C1A259F1840}"/>
          </ac:spMkLst>
        </pc:spChg>
        <pc:spChg chg="del mod">
          <ac:chgData name="Moris Montejo" userId="55e843e1-b95f-4cc0-a457-c4d5fafa72c5" providerId="ADAL" clId="{591BCF54-B4EF-43AF-804B-EFAEA1FF69B4}" dt="2022-10-20T14:32:39.272" v="569" actId="478"/>
          <ac:spMkLst>
            <pc:docMk/>
            <pc:sldMk cId="851326854" sldId="274"/>
            <ac:spMk id="241" creationId="{148D0DAD-EF50-410B-9FFF-67F7ACE28996}"/>
          </ac:spMkLst>
        </pc:spChg>
        <pc:spChg chg="del">
          <ac:chgData name="Moris Montejo" userId="55e843e1-b95f-4cc0-a457-c4d5fafa72c5" providerId="ADAL" clId="{591BCF54-B4EF-43AF-804B-EFAEA1FF69B4}" dt="2022-10-20T14:32:37.831" v="568" actId="478"/>
          <ac:spMkLst>
            <pc:docMk/>
            <pc:sldMk cId="851326854" sldId="274"/>
            <ac:spMk id="242" creationId="{EDB644A1-9551-41BB-B4B6-9B1B49639B41}"/>
          </ac:spMkLst>
        </pc:spChg>
        <pc:spChg chg="mod">
          <ac:chgData name="Moris Montejo" userId="55e843e1-b95f-4cc0-a457-c4d5fafa72c5" providerId="ADAL" clId="{591BCF54-B4EF-43AF-804B-EFAEA1FF69B4}" dt="2022-10-20T14:32:52.477" v="576" actId="478"/>
          <ac:spMkLst>
            <pc:docMk/>
            <pc:sldMk cId="851326854" sldId="274"/>
            <ac:spMk id="244" creationId="{C0453D50-0232-41B0-87C3-5ECA930BE4FC}"/>
          </ac:spMkLst>
        </pc:spChg>
        <pc:spChg chg="mod">
          <ac:chgData name="Moris Montejo" userId="55e843e1-b95f-4cc0-a457-c4d5fafa72c5" providerId="ADAL" clId="{591BCF54-B4EF-43AF-804B-EFAEA1FF69B4}" dt="2022-10-20T14:32:52.477" v="576" actId="478"/>
          <ac:spMkLst>
            <pc:docMk/>
            <pc:sldMk cId="851326854" sldId="274"/>
            <ac:spMk id="245" creationId="{C4F7B5A8-CBDA-4C0F-935E-16264D15FBCD}"/>
          </ac:spMkLst>
        </pc:spChg>
        <pc:spChg chg="mod">
          <ac:chgData name="Moris Montejo" userId="55e843e1-b95f-4cc0-a457-c4d5fafa72c5" providerId="ADAL" clId="{591BCF54-B4EF-43AF-804B-EFAEA1FF69B4}" dt="2022-10-20T14:32:52.477" v="576" actId="478"/>
          <ac:spMkLst>
            <pc:docMk/>
            <pc:sldMk cId="851326854" sldId="274"/>
            <ac:spMk id="246" creationId="{65139A7E-5A3E-4B1E-A8EF-D9196A3BC317}"/>
          </ac:spMkLst>
        </pc:spChg>
        <pc:spChg chg="mod">
          <ac:chgData name="Moris Montejo" userId="55e843e1-b95f-4cc0-a457-c4d5fafa72c5" providerId="ADAL" clId="{591BCF54-B4EF-43AF-804B-EFAEA1FF69B4}" dt="2022-10-20T14:32:52.477" v="576" actId="478"/>
          <ac:spMkLst>
            <pc:docMk/>
            <pc:sldMk cId="851326854" sldId="274"/>
            <ac:spMk id="247" creationId="{25B51731-C732-42AB-800F-737F766DB59C}"/>
          </ac:spMkLst>
        </pc:spChg>
        <pc:spChg chg="mod">
          <ac:chgData name="Moris Montejo" userId="55e843e1-b95f-4cc0-a457-c4d5fafa72c5" providerId="ADAL" clId="{591BCF54-B4EF-43AF-804B-EFAEA1FF69B4}" dt="2022-10-20T14:32:52.477" v="576" actId="478"/>
          <ac:spMkLst>
            <pc:docMk/>
            <pc:sldMk cId="851326854" sldId="274"/>
            <ac:spMk id="248" creationId="{843D67B0-D8A1-419F-8BE1-8CC62C797B7D}"/>
          </ac:spMkLst>
        </pc:spChg>
        <pc:spChg chg="mod">
          <ac:chgData name="Moris Montejo" userId="55e843e1-b95f-4cc0-a457-c4d5fafa72c5" providerId="ADAL" clId="{591BCF54-B4EF-43AF-804B-EFAEA1FF69B4}" dt="2022-10-20T14:32:52.477" v="576" actId="478"/>
          <ac:spMkLst>
            <pc:docMk/>
            <pc:sldMk cId="851326854" sldId="274"/>
            <ac:spMk id="249" creationId="{D5D91F37-A11E-45F2-920E-0A360D6BD043}"/>
          </ac:spMkLst>
        </pc:spChg>
        <pc:spChg chg="mod">
          <ac:chgData name="Moris Montejo" userId="55e843e1-b95f-4cc0-a457-c4d5fafa72c5" providerId="ADAL" clId="{591BCF54-B4EF-43AF-804B-EFAEA1FF69B4}" dt="2022-10-20T14:32:52.477" v="576" actId="478"/>
          <ac:spMkLst>
            <pc:docMk/>
            <pc:sldMk cId="851326854" sldId="274"/>
            <ac:spMk id="250" creationId="{168845E3-F16E-41ED-A7FF-27E708999F7A}"/>
          </ac:spMkLst>
        </pc:spChg>
        <pc:spChg chg="mod">
          <ac:chgData name="Moris Montejo" userId="55e843e1-b95f-4cc0-a457-c4d5fafa72c5" providerId="ADAL" clId="{591BCF54-B4EF-43AF-804B-EFAEA1FF69B4}" dt="2022-10-20T14:32:52.477" v="576" actId="478"/>
          <ac:spMkLst>
            <pc:docMk/>
            <pc:sldMk cId="851326854" sldId="274"/>
            <ac:spMk id="251" creationId="{9B18AC53-CEBF-46B0-8879-9BF611BC8F63}"/>
          </ac:spMkLst>
        </pc:spChg>
        <pc:spChg chg="mod">
          <ac:chgData name="Moris Montejo" userId="55e843e1-b95f-4cc0-a457-c4d5fafa72c5" providerId="ADAL" clId="{591BCF54-B4EF-43AF-804B-EFAEA1FF69B4}" dt="2022-10-20T14:32:52.477" v="576" actId="478"/>
          <ac:spMkLst>
            <pc:docMk/>
            <pc:sldMk cId="851326854" sldId="274"/>
            <ac:spMk id="253" creationId="{68E45A1A-51C0-46D8-A7D1-2EF696920924}"/>
          </ac:spMkLst>
        </pc:spChg>
        <pc:spChg chg="mod">
          <ac:chgData name="Moris Montejo" userId="55e843e1-b95f-4cc0-a457-c4d5fafa72c5" providerId="ADAL" clId="{591BCF54-B4EF-43AF-804B-EFAEA1FF69B4}" dt="2022-10-20T14:32:52.477" v="576" actId="478"/>
          <ac:spMkLst>
            <pc:docMk/>
            <pc:sldMk cId="851326854" sldId="274"/>
            <ac:spMk id="255" creationId="{A5828A0E-F114-42F3-8995-0EB6569196FA}"/>
          </ac:spMkLst>
        </pc:spChg>
        <pc:spChg chg="del mod">
          <ac:chgData name="Moris Montejo" userId="55e843e1-b95f-4cc0-a457-c4d5fafa72c5" providerId="ADAL" clId="{591BCF54-B4EF-43AF-804B-EFAEA1FF69B4}" dt="2022-10-20T14:33:10.137" v="581" actId="478"/>
          <ac:spMkLst>
            <pc:docMk/>
            <pc:sldMk cId="851326854" sldId="274"/>
            <ac:spMk id="257" creationId="{FE190F27-3E8B-4DC5-9F2F-FFB8B08EE590}"/>
          </ac:spMkLst>
        </pc:spChg>
        <pc:spChg chg="del mod">
          <ac:chgData name="Moris Montejo" userId="55e843e1-b95f-4cc0-a457-c4d5fafa72c5" providerId="ADAL" clId="{591BCF54-B4EF-43AF-804B-EFAEA1FF69B4}" dt="2022-10-20T14:32:59.452" v="579" actId="478"/>
          <ac:spMkLst>
            <pc:docMk/>
            <pc:sldMk cId="851326854" sldId="274"/>
            <ac:spMk id="258" creationId="{A478AC19-AF16-4E67-ACCE-E3AB2D205799}"/>
          </ac:spMkLst>
        </pc:spChg>
        <pc:spChg chg="del mod">
          <ac:chgData name="Moris Montejo" userId="55e843e1-b95f-4cc0-a457-c4d5fafa72c5" providerId="ADAL" clId="{591BCF54-B4EF-43AF-804B-EFAEA1FF69B4}" dt="2022-10-20T14:33:04.912" v="580" actId="478"/>
          <ac:spMkLst>
            <pc:docMk/>
            <pc:sldMk cId="851326854" sldId="274"/>
            <ac:spMk id="259" creationId="{80118A80-6F95-47CD-87C9-0A8E6360BDA2}"/>
          </ac:spMkLst>
        </pc:spChg>
        <pc:spChg chg="del mod">
          <ac:chgData name="Moris Montejo" userId="55e843e1-b95f-4cc0-a457-c4d5fafa72c5" providerId="ADAL" clId="{591BCF54-B4EF-43AF-804B-EFAEA1FF69B4}" dt="2022-10-20T14:32:53.897" v="577" actId="478"/>
          <ac:spMkLst>
            <pc:docMk/>
            <pc:sldMk cId="851326854" sldId="274"/>
            <ac:spMk id="260" creationId="{50CC3C53-7B43-47EB-81E1-1E59D59DE8F8}"/>
          </ac:spMkLst>
        </pc:spChg>
        <pc:spChg chg="del mod">
          <ac:chgData name="Moris Montejo" userId="55e843e1-b95f-4cc0-a457-c4d5fafa72c5" providerId="ADAL" clId="{591BCF54-B4EF-43AF-804B-EFAEA1FF69B4}" dt="2022-10-20T14:32:57.587" v="578" actId="478"/>
          <ac:spMkLst>
            <pc:docMk/>
            <pc:sldMk cId="851326854" sldId="274"/>
            <ac:spMk id="261" creationId="{4763F65E-0D30-422E-8F48-A45DD921587F}"/>
          </ac:spMkLst>
        </pc:spChg>
        <pc:spChg chg="del mod">
          <ac:chgData name="Moris Montejo" userId="55e843e1-b95f-4cc0-a457-c4d5fafa72c5" providerId="ADAL" clId="{591BCF54-B4EF-43AF-804B-EFAEA1FF69B4}" dt="2022-10-20T14:32:52.477" v="576" actId="478"/>
          <ac:spMkLst>
            <pc:docMk/>
            <pc:sldMk cId="851326854" sldId="274"/>
            <ac:spMk id="262" creationId="{DAB90D41-EA19-475A-A4DD-72ABCEBAED99}"/>
          </ac:spMkLst>
        </pc:spChg>
        <pc:spChg chg="del">
          <ac:chgData name="Moris Montejo" userId="55e843e1-b95f-4cc0-a457-c4d5fafa72c5" providerId="ADAL" clId="{591BCF54-B4EF-43AF-804B-EFAEA1FF69B4}" dt="2022-10-20T14:32:50.792" v="575" actId="478"/>
          <ac:spMkLst>
            <pc:docMk/>
            <pc:sldMk cId="851326854" sldId="274"/>
            <ac:spMk id="263" creationId="{AE95BA59-8620-47B3-88F9-098C09BFB9EC}"/>
          </ac:spMkLst>
        </pc:spChg>
        <pc:spChg chg="mod">
          <ac:chgData name="Moris Montejo" userId="55e843e1-b95f-4cc0-a457-c4d5fafa72c5" providerId="ADAL" clId="{591BCF54-B4EF-43AF-804B-EFAEA1FF69B4}" dt="2022-10-20T14:31:51.713" v="551" actId="478"/>
          <ac:spMkLst>
            <pc:docMk/>
            <pc:sldMk cId="851326854" sldId="274"/>
            <ac:spMk id="265" creationId="{36C851EB-6373-43E3-A4E6-7A1C9D3353A4}"/>
          </ac:spMkLst>
        </pc:spChg>
        <pc:spChg chg="mod">
          <ac:chgData name="Moris Montejo" userId="55e843e1-b95f-4cc0-a457-c4d5fafa72c5" providerId="ADAL" clId="{591BCF54-B4EF-43AF-804B-EFAEA1FF69B4}" dt="2022-10-20T14:31:51.713" v="551" actId="478"/>
          <ac:spMkLst>
            <pc:docMk/>
            <pc:sldMk cId="851326854" sldId="274"/>
            <ac:spMk id="266" creationId="{FA3B7700-7791-4A94-A127-EEC51284142C}"/>
          </ac:spMkLst>
        </pc:spChg>
        <pc:spChg chg="mod">
          <ac:chgData name="Moris Montejo" userId="55e843e1-b95f-4cc0-a457-c4d5fafa72c5" providerId="ADAL" clId="{591BCF54-B4EF-43AF-804B-EFAEA1FF69B4}" dt="2022-10-20T14:31:51.713" v="551" actId="478"/>
          <ac:spMkLst>
            <pc:docMk/>
            <pc:sldMk cId="851326854" sldId="274"/>
            <ac:spMk id="267" creationId="{1A647CCE-9AFF-466D-83FC-96F74992C566}"/>
          </ac:spMkLst>
        </pc:spChg>
        <pc:spChg chg="mod">
          <ac:chgData name="Moris Montejo" userId="55e843e1-b95f-4cc0-a457-c4d5fafa72c5" providerId="ADAL" clId="{591BCF54-B4EF-43AF-804B-EFAEA1FF69B4}" dt="2022-10-20T14:31:51.713" v="551" actId="478"/>
          <ac:spMkLst>
            <pc:docMk/>
            <pc:sldMk cId="851326854" sldId="274"/>
            <ac:spMk id="268" creationId="{6C2A1CAA-4214-491E-BD8D-CCAE847F68B0}"/>
          </ac:spMkLst>
        </pc:spChg>
        <pc:spChg chg="mod">
          <ac:chgData name="Moris Montejo" userId="55e843e1-b95f-4cc0-a457-c4d5fafa72c5" providerId="ADAL" clId="{591BCF54-B4EF-43AF-804B-EFAEA1FF69B4}" dt="2022-10-20T14:31:51.713" v="551" actId="478"/>
          <ac:spMkLst>
            <pc:docMk/>
            <pc:sldMk cId="851326854" sldId="274"/>
            <ac:spMk id="269" creationId="{E223F0EE-A10F-441E-A7C3-FB1B5F0F2121}"/>
          </ac:spMkLst>
        </pc:spChg>
        <pc:spChg chg="mod">
          <ac:chgData name="Moris Montejo" userId="55e843e1-b95f-4cc0-a457-c4d5fafa72c5" providerId="ADAL" clId="{591BCF54-B4EF-43AF-804B-EFAEA1FF69B4}" dt="2022-10-20T14:31:51.713" v="551" actId="478"/>
          <ac:spMkLst>
            <pc:docMk/>
            <pc:sldMk cId="851326854" sldId="274"/>
            <ac:spMk id="270" creationId="{3A03C0E7-8DCE-4734-A96D-8516C793E06B}"/>
          </ac:spMkLst>
        </pc:spChg>
        <pc:spChg chg="mod">
          <ac:chgData name="Moris Montejo" userId="55e843e1-b95f-4cc0-a457-c4d5fafa72c5" providerId="ADAL" clId="{591BCF54-B4EF-43AF-804B-EFAEA1FF69B4}" dt="2022-10-20T14:31:51.713" v="551" actId="478"/>
          <ac:spMkLst>
            <pc:docMk/>
            <pc:sldMk cId="851326854" sldId="274"/>
            <ac:spMk id="271" creationId="{664BE7CB-4CB2-435E-8AA4-5F3C2FAF0B01}"/>
          </ac:spMkLst>
        </pc:spChg>
        <pc:spChg chg="mod">
          <ac:chgData name="Moris Montejo" userId="55e843e1-b95f-4cc0-a457-c4d5fafa72c5" providerId="ADAL" clId="{591BCF54-B4EF-43AF-804B-EFAEA1FF69B4}" dt="2022-10-20T14:31:51.713" v="551" actId="478"/>
          <ac:spMkLst>
            <pc:docMk/>
            <pc:sldMk cId="851326854" sldId="274"/>
            <ac:spMk id="272" creationId="{71243B32-D418-4073-A85D-B5647BABF0E2}"/>
          </ac:spMkLst>
        </pc:spChg>
        <pc:spChg chg="mod">
          <ac:chgData name="Moris Montejo" userId="55e843e1-b95f-4cc0-a457-c4d5fafa72c5" providerId="ADAL" clId="{591BCF54-B4EF-43AF-804B-EFAEA1FF69B4}" dt="2022-10-20T14:31:51.713" v="551" actId="478"/>
          <ac:spMkLst>
            <pc:docMk/>
            <pc:sldMk cId="851326854" sldId="274"/>
            <ac:spMk id="274" creationId="{0D4401BF-C2C6-4D8C-8372-E00152C83183}"/>
          </ac:spMkLst>
        </pc:spChg>
        <pc:spChg chg="mod">
          <ac:chgData name="Moris Montejo" userId="55e843e1-b95f-4cc0-a457-c4d5fafa72c5" providerId="ADAL" clId="{591BCF54-B4EF-43AF-804B-EFAEA1FF69B4}" dt="2022-10-20T14:31:51.713" v="551" actId="478"/>
          <ac:spMkLst>
            <pc:docMk/>
            <pc:sldMk cId="851326854" sldId="274"/>
            <ac:spMk id="276" creationId="{2700272E-DF3A-46A3-AA28-48609BB8A3A9}"/>
          </ac:spMkLst>
        </pc:spChg>
        <pc:spChg chg="del mod">
          <ac:chgData name="Moris Montejo" userId="55e843e1-b95f-4cc0-a457-c4d5fafa72c5" providerId="ADAL" clId="{591BCF54-B4EF-43AF-804B-EFAEA1FF69B4}" dt="2022-10-20T14:31:40.185" v="545" actId="478"/>
          <ac:spMkLst>
            <pc:docMk/>
            <pc:sldMk cId="851326854" sldId="274"/>
            <ac:spMk id="278" creationId="{2C7AC38E-87AC-478D-AD25-66F5118CDBAA}"/>
          </ac:spMkLst>
        </pc:spChg>
        <pc:spChg chg="del">
          <ac:chgData name="Moris Montejo" userId="55e843e1-b95f-4cc0-a457-c4d5fafa72c5" providerId="ADAL" clId="{591BCF54-B4EF-43AF-804B-EFAEA1FF69B4}" dt="2022-10-20T14:31:34.966" v="542" actId="478"/>
          <ac:spMkLst>
            <pc:docMk/>
            <pc:sldMk cId="851326854" sldId="274"/>
            <ac:spMk id="279" creationId="{38FE1BA2-1226-4A06-91B6-88B8BC823892}"/>
          </ac:spMkLst>
        </pc:spChg>
        <pc:spChg chg="del">
          <ac:chgData name="Moris Montejo" userId="55e843e1-b95f-4cc0-a457-c4d5fafa72c5" providerId="ADAL" clId="{591BCF54-B4EF-43AF-804B-EFAEA1FF69B4}" dt="2022-10-20T14:31:29.331" v="541" actId="478"/>
          <ac:spMkLst>
            <pc:docMk/>
            <pc:sldMk cId="851326854" sldId="274"/>
            <ac:spMk id="280" creationId="{66C8CFF8-17B7-446E-B3A9-3898025760D3}"/>
          </ac:spMkLst>
        </pc:spChg>
        <pc:spChg chg="del mod">
          <ac:chgData name="Moris Montejo" userId="55e843e1-b95f-4cc0-a457-c4d5fafa72c5" providerId="ADAL" clId="{591BCF54-B4EF-43AF-804B-EFAEA1FF69B4}" dt="2022-10-20T14:31:46.354" v="547" actId="478"/>
          <ac:spMkLst>
            <pc:docMk/>
            <pc:sldMk cId="851326854" sldId="274"/>
            <ac:spMk id="281" creationId="{6F9EACF5-8427-472A-9E6A-F5B029DB4CC7}"/>
          </ac:spMkLst>
        </pc:spChg>
        <pc:spChg chg="del mod">
          <ac:chgData name="Moris Montejo" userId="55e843e1-b95f-4cc0-a457-c4d5fafa72c5" providerId="ADAL" clId="{591BCF54-B4EF-43AF-804B-EFAEA1FF69B4}" dt="2022-10-20T14:31:43.188" v="546" actId="478"/>
          <ac:spMkLst>
            <pc:docMk/>
            <pc:sldMk cId="851326854" sldId="274"/>
            <ac:spMk id="282" creationId="{51FE482C-506D-479E-A9EC-08C8AAB17D41}"/>
          </ac:spMkLst>
        </pc:spChg>
        <pc:spChg chg="del mod">
          <ac:chgData name="Moris Montejo" userId="55e843e1-b95f-4cc0-a457-c4d5fafa72c5" providerId="ADAL" clId="{591BCF54-B4EF-43AF-804B-EFAEA1FF69B4}" dt="2022-10-20T14:31:51.713" v="551" actId="478"/>
          <ac:spMkLst>
            <pc:docMk/>
            <pc:sldMk cId="851326854" sldId="274"/>
            <ac:spMk id="283" creationId="{1C4983D8-5FF6-4E37-916F-CD5A683B1FC9}"/>
          </ac:spMkLst>
        </pc:spChg>
        <pc:spChg chg="del mod">
          <ac:chgData name="Moris Montejo" userId="55e843e1-b95f-4cc0-a457-c4d5fafa72c5" providerId="ADAL" clId="{591BCF54-B4EF-43AF-804B-EFAEA1FF69B4}" dt="2022-10-20T14:31:50.082" v="550" actId="478"/>
          <ac:spMkLst>
            <pc:docMk/>
            <pc:sldMk cId="851326854" sldId="274"/>
            <ac:spMk id="284" creationId="{77EFFDC5-9EE3-47AA-B897-81031CBD3E26}"/>
          </ac:spMkLst>
        </pc:spChg>
        <pc:spChg chg="mod">
          <ac:chgData name="Moris Montejo" userId="55e843e1-b95f-4cc0-a457-c4d5fafa72c5" providerId="ADAL" clId="{591BCF54-B4EF-43AF-804B-EFAEA1FF69B4}" dt="2022-10-20T14:31:22.008" v="540" actId="478"/>
          <ac:spMkLst>
            <pc:docMk/>
            <pc:sldMk cId="851326854" sldId="274"/>
            <ac:spMk id="286" creationId="{88F451C2-B9D7-45EC-8EDA-5D705FCBB902}"/>
          </ac:spMkLst>
        </pc:spChg>
        <pc:spChg chg="mod">
          <ac:chgData name="Moris Montejo" userId="55e843e1-b95f-4cc0-a457-c4d5fafa72c5" providerId="ADAL" clId="{591BCF54-B4EF-43AF-804B-EFAEA1FF69B4}" dt="2022-10-20T14:31:22.008" v="540" actId="478"/>
          <ac:spMkLst>
            <pc:docMk/>
            <pc:sldMk cId="851326854" sldId="274"/>
            <ac:spMk id="287" creationId="{9CD4B292-FB0B-4FE0-B1CB-C6C8D42FAF54}"/>
          </ac:spMkLst>
        </pc:spChg>
        <pc:spChg chg="mod">
          <ac:chgData name="Moris Montejo" userId="55e843e1-b95f-4cc0-a457-c4d5fafa72c5" providerId="ADAL" clId="{591BCF54-B4EF-43AF-804B-EFAEA1FF69B4}" dt="2022-10-20T14:31:22.008" v="540" actId="478"/>
          <ac:spMkLst>
            <pc:docMk/>
            <pc:sldMk cId="851326854" sldId="274"/>
            <ac:spMk id="288" creationId="{D25F3015-DD97-4CCA-8FDD-F058FF6EF36F}"/>
          </ac:spMkLst>
        </pc:spChg>
        <pc:spChg chg="mod">
          <ac:chgData name="Moris Montejo" userId="55e843e1-b95f-4cc0-a457-c4d5fafa72c5" providerId="ADAL" clId="{591BCF54-B4EF-43AF-804B-EFAEA1FF69B4}" dt="2022-10-20T14:31:22.008" v="540" actId="478"/>
          <ac:spMkLst>
            <pc:docMk/>
            <pc:sldMk cId="851326854" sldId="274"/>
            <ac:spMk id="289" creationId="{FA09B1A3-396A-43EF-A290-FC3F4B71CEF6}"/>
          </ac:spMkLst>
        </pc:spChg>
        <pc:spChg chg="mod">
          <ac:chgData name="Moris Montejo" userId="55e843e1-b95f-4cc0-a457-c4d5fafa72c5" providerId="ADAL" clId="{591BCF54-B4EF-43AF-804B-EFAEA1FF69B4}" dt="2022-10-20T14:31:22.008" v="540" actId="478"/>
          <ac:spMkLst>
            <pc:docMk/>
            <pc:sldMk cId="851326854" sldId="274"/>
            <ac:spMk id="290" creationId="{F99DC6ED-1D67-4954-832A-933989C9F310}"/>
          </ac:spMkLst>
        </pc:spChg>
        <pc:spChg chg="mod">
          <ac:chgData name="Moris Montejo" userId="55e843e1-b95f-4cc0-a457-c4d5fafa72c5" providerId="ADAL" clId="{591BCF54-B4EF-43AF-804B-EFAEA1FF69B4}" dt="2022-10-20T14:31:22.008" v="540" actId="478"/>
          <ac:spMkLst>
            <pc:docMk/>
            <pc:sldMk cId="851326854" sldId="274"/>
            <ac:spMk id="291" creationId="{9F276E29-522E-4F23-88C5-2E61F4786D53}"/>
          </ac:spMkLst>
        </pc:spChg>
        <pc:spChg chg="mod">
          <ac:chgData name="Moris Montejo" userId="55e843e1-b95f-4cc0-a457-c4d5fafa72c5" providerId="ADAL" clId="{591BCF54-B4EF-43AF-804B-EFAEA1FF69B4}" dt="2022-10-20T14:31:22.008" v="540" actId="478"/>
          <ac:spMkLst>
            <pc:docMk/>
            <pc:sldMk cId="851326854" sldId="274"/>
            <ac:spMk id="292" creationId="{21C46184-75A3-4733-B80A-79FB4407535C}"/>
          </ac:spMkLst>
        </pc:spChg>
        <pc:spChg chg="mod">
          <ac:chgData name="Moris Montejo" userId="55e843e1-b95f-4cc0-a457-c4d5fafa72c5" providerId="ADAL" clId="{591BCF54-B4EF-43AF-804B-EFAEA1FF69B4}" dt="2022-10-20T14:31:22.008" v="540" actId="478"/>
          <ac:spMkLst>
            <pc:docMk/>
            <pc:sldMk cId="851326854" sldId="274"/>
            <ac:spMk id="293" creationId="{95133F9C-687C-4AEB-83FD-A3842CDD092F}"/>
          </ac:spMkLst>
        </pc:spChg>
        <pc:spChg chg="mod">
          <ac:chgData name="Moris Montejo" userId="55e843e1-b95f-4cc0-a457-c4d5fafa72c5" providerId="ADAL" clId="{591BCF54-B4EF-43AF-804B-EFAEA1FF69B4}" dt="2022-10-20T14:31:22.008" v="540" actId="478"/>
          <ac:spMkLst>
            <pc:docMk/>
            <pc:sldMk cId="851326854" sldId="274"/>
            <ac:spMk id="295" creationId="{2A31CA02-2524-4F05-AAC2-94A029C35068}"/>
          </ac:spMkLst>
        </pc:spChg>
        <pc:spChg chg="mod">
          <ac:chgData name="Moris Montejo" userId="55e843e1-b95f-4cc0-a457-c4d5fafa72c5" providerId="ADAL" clId="{591BCF54-B4EF-43AF-804B-EFAEA1FF69B4}" dt="2022-10-20T14:31:22.008" v="540" actId="478"/>
          <ac:spMkLst>
            <pc:docMk/>
            <pc:sldMk cId="851326854" sldId="274"/>
            <ac:spMk id="297" creationId="{742B00F1-A124-4AEB-AC2A-66DE4A907989}"/>
          </ac:spMkLst>
        </pc:spChg>
        <pc:spChg chg="del">
          <ac:chgData name="Moris Montejo" userId="55e843e1-b95f-4cc0-a457-c4d5fafa72c5" providerId="ADAL" clId="{591BCF54-B4EF-43AF-804B-EFAEA1FF69B4}" dt="2022-10-20T14:31:17.569" v="538" actId="478"/>
          <ac:spMkLst>
            <pc:docMk/>
            <pc:sldMk cId="851326854" sldId="274"/>
            <ac:spMk id="299" creationId="{B2C88948-8055-4B90-B995-20FCD64634A1}"/>
          </ac:spMkLst>
        </pc:spChg>
        <pc:spChg chg="del">
          <ac:chgData name="Moris Montejo" userId="55e843e1-b95f-4cc0-a457-c4d5fafa72c5" providerId="ADAL" clId="{591BCF54-B4EF-43AF-804B-EFAEA1FF69B4}" dt="2022-10-20T14:31:13.222" v="535" actId="478"/>
          <ac:spMkLst>
            <pc:docMk/>
            <pc:sldMk cId="851326854" sldId="274"/>
            <ac:spMk id="300" creationId="{04831722-5DAF-4D61-A82B-63B930ED4DEB}"/>
          </ac:spMkLst>
        </pc:spChg>
        <pc:spChg chg="del">
          <ac:chgData name="Moris Montejo" userId="55e843e1-b95f-4cc0-a457-c4d5fafa72c5" providerId="ADAL" clId="{591BCF54-B4EF-43AF-804B-EFAEA1FF69B4}" dt="2022-10-20T14:31:09.157" v="532" actId="478"/>
          <ac:spMkLst>
            <pc:docMk/>
            <pc:sldMk cId="851326854" sldId="274"/>
            <ac:spMk id="301" creationId="{918A8D7A-899D-4AD8-B838-BD7F8A18531E}"/>
          </ac:spMkLst>
        </pc:spChg>
        <pc:spChg chg="del">
          <ac:chgData name="Moris Montejo" userId="55e843e1-b95f-4cc0-a457-c4d5fafa72c5" providerId="ADAL" clId="{591BCF54-B4EF-43AF-804B-EFAEA1FF69B4}" dt="2022-10-20T14:30:52.840" v="528" actId="478"/>
          <ac:spMkLst>
            <pc:docMk/>
            <pc:sldMk cId="851326854" sldId="274"/>
            <ac:spMk id="302" creationId="{DF21DF48-3AE7-490D-BF15-505382124F46}"/>
          </ac:spMkLst>
        </pc:spChg>
        <pc:spChg chg="del">
          <ac:chgData name="Moris Montejo" userId="55e843e1-b95f-4cc0-a457-c4d5fafa72c5" providerId="ADAL" clId="{591BCF54-B4EF-43AF-804B-EFAEA1FF69B4}" dt="2022-10-20T14:31:00.199" v="531" actId="478"/>
          <ac:spMkLst>
            <pc:docMk/>
            <pc:sldMk cId="851326854" sldId="274"/>
            <ac:spMk id="303" creationId="{3E9504AD-DED7-4209-B605-4039346CC606}"/>
          </ac:spMkLst>
        </pc:spChg>
        <pc:spChg chg="del mod">
          <ac:chgData name="Moris Montejo" userId="55e843e1-b95f-4cc0-a457-c4d5fafa72c5" providerId="ADAL" clId="{591BCF54-B4EF-43AF-804B-EFAEA1FF69B4}" dt="2022-10-20T14:31:22.008" v="540" actId="478"/>
          <ac:spMkLst>
            <pc:docMk/>
            <pc:sldMk cId="851326854" sldId="274"/>
            <ac:spMk id="304" creationId="{1B8B1F38-A463-412A-A170-62C2D15847BD}"/>
          </ac:spMkLst>
        </pc:spChg>
        <pc:spChg chg="del">
          <ac:chgData name="Moris Montejo" userId="55e843e1-b95f-4cc0-a457-c4d5fafa72c5" providerId="ADAL" clId="{591BCF54-B4EF-43AF-804B-EFAEA1FF69B4}" dt="2022-10-20T14:31:20.439" v="539" actId="478"/>
          <ac:spMkLst>
            <pc:docMk/>
            <pc:sldMk cId="851326854" sldId="274"/>
            <ac:spMk id="305" creationId="{2D66D48F-2D09-4117-8C57-23818DB78E1E}"/>
          </ac:spMkLst>
        </pc:spChg>
        <pc:spChg chg="mod">
          <ac:chgData name="Moris Montejo" userId="55e843e1-b95f-4cc0-a457-c4d5fafa72c5" providerId="ADAL" clId="{591BCF54-B4EF-43AF-804B-EFAEA1FF69B4}" dt="2022-10-20T14:32:14.019" v="560" actId="478"/>
          <ac:spMkLst>
            <pc:docMk/>
            <pc:sldMk cId="851326854" sldId="274"/>
            <ac:spMk id="307" creationId="{39123D78-67EF-4C3C-BF53-14E474AFD7AB}"/>
          </ac:spMkLst>
        </pc:spChg>
        <pc:spChg chg="mod">
          <ac:chgData name="Moris Montejo" userId="55e843e1-b95f-4cc0-a457-c4d5fafa72c5" providerId="ADAL" clId="{591BCF54-B4EF-43AF-804B-EFAEA1FF69B4}" dt="2022-10-20T14:32:14.019" v="560" actId="478"/>
          <ac:spMkLst>
            <pc:docMk/>
            <pc:sldMk cId="851326854" sldId="274"/>
            <ac:spMk id="308" creationId="{E676B940-0DCE-47FE-8E4B-A36A236BE82B}"/>
          </ac:spMkLst>
        </pc:spChg>
        <pc:spChg chg="mod">
          <ac:chgData name="Moris Montejo" userId="55e843e1-b95f-4cc0-a457-c4d5fafa72c5" providerId="ADAL" clId="{591BCF54-B4EF-43AF-804B-EFAEA1FF69B4}" dt="2022-10-20T14:32:14.019" v="560" actId="478"/>
          <ac:spMkLst>
            <pc:docMk/>
            <pc:sldMk cId="851326854" sldId="274"/>
            <ac:spMk id="309" creationId="{B7A0A676-4815-4157-BF73-5C6DF89848AD}"/>
          </ac:spMkLst>
        </pc:spChg>
        <pc:spChg chg="mod">
          <ac:chgData name="Moris Montejo" userId="55e843e1-b95f-4cc0-a457-c4d5fafa72c5" providerId="ADAL" clId="{591BCF54-B4EF-43AF-804B-EFAEA1FF69B4}" dt="2022-10-20T14:32:14.019" v="560" actId="478"/>
          <ac:spMkLst>
            <pc:docMk/>
            <pc:sldMk cId="851326854" sldId="274"/>
            <ac:spMk id="310" creationId="{4951B815-13F0-4716-B810-04DF85F53E0F}"/>
          </ac:spMkLst>
        </pc:spChg>
        <pc:spChg chg="add del mod">
          <ac:chgData name="Moris Montejo" userId="55e843e1-b95f-4cc0-a457-c4d5fafa72c5" providerId="ADAL" clId="{591BCF54-B4EF-43AF-804B-EFAEA1FF69B4}" dt="2022-10-20T14:32:14.019" v="560" actId="478"/>
          <ac:spMkLst>
            <pc:docMk/>
            <pc:sldMk cId="851326854" sldId="274"/>
            <ac:spMk id="311" creationId="{5706C344-3FFD-46C4-88B7-C681B67A8DE6}"/>
          </ac:spMkLst>
        </pc:spChg>
        <pc:spChg chg="mod">
          <ac:chgData name="Moris Montejo" userId="55e843e1-b95f-4cc0-a457-c4d5fafa72c5" providerId="ADAL" clId="{591BCF54-B4EF-43AF-804B-EFAEA1FF69B4}" dt="2022-10-20T14:32:14.019" v="560" actId="478"/>
          <ac:spMkLst>
            <pc:docMk/>
            <pc:sldMk cId="851326854" sldId="274"/>
            <ac:spMk id="312" creationId="{40D69C86-CF93-478B-A8FA-5C164C6D94EC}"/>
          </ac:spMkLst>
        </pc:spChg>
        <pc:spChg chg="mod">
          <ac:chgData name="Moris Montejo" userId="55e843e1-b95f-4cc0-a457-c4d5fafa72c5" providerId="ADAL" clId="{591BCF54-B4EF-43AF-804B-EFAEA1FF69B4}" dt="2022-10-20T14:32:14.019" v="560" actId="478"/>
          <ac:spMkLst>
            <pc:docMk/>
            <pc:sldMk cId="851326854" sldId="274"/>
            <ac:spMk id="313" creationId="{0D310BE1-A4C0-4FCD-B9DC-97FD4A253C09}"/>
          </ac:spMkLst>
        </pc:spChg>
        <pc:spChg chg="mod">
          <ac:chgData name="Moris Montejo" userId="55e843e1-b95f-4cc0-a457-c4d5fafa72c5" providerId="ADAL" clId="{591BCF54-B4EF-43AF-804B-EFAEA1FF69B4}" dt="2022-10-20T14:32:14.019" v="560" actId="478"/>
          <ac:spMkLst>
            <pc:docMk/>
            <pc:sldMk cId="851326854" sldId="274"/>
            <ac:spMk id="314" creationId="{D0DD56AF-0C94-40DD-AA6E-FE19E4733E2F}"/>
          </ac:spMkLst>
        </pc:spChg>
        <pc:spChg chg="mod">
          <ac:chgData name="Moris Montejo" userId="55e843e1-b95f-4cc0-a457-c4d5fafa72c5" providerId="ADAL" clId="{591BCF54-B4EF-43AF-804B-EFAEA1FF69B4}" dt="2022-10-20T14:32:14.019" v="560" actId="478"/>
          <ac:spMkLst>
            <pc:docMk/>
            <pc:sldMk cId="851326854" sldId="274"/>
            <ac:spMk id="316" creationId="{82D335A8-71A5-49B9-9863-0A1FE9718E49}"/>
          </ac:spMkLst>
        </pc:spChg>
        <pc:spChg chg="mod">
          <ac:chgData name="Moris Montejo" userId="55e843e1-b95f-4cc0-a457-c4d5fafa72c5" providerId="ADAL" clId="{591BCF54-B4EF-43AF-804B-EFAEA1FF69B4}" dt="2022-10-20T14:32:14.019" v="560" actId="478"/>
          <ac:spMkLst>
            <pc:docMk/>
            <pc:sldMk cId="851326854" sldId="274"/>
            <ac:spMk id="318" creationId="{75558B5D-DC74-422B-9947-E890D500F9F3}"/>
          </ac:spMkLst>
        </pc:spChg>
        <pc:spChg chg="del">
          <ac:chgData name="Moris Montejo" userId="55e843e1-b95f-4cc0-a457-c4d5fafa72c5" providerId="ADAL" clId="{591BCF54-B4EF-43AF-804B-EFAEA1FF69B4}" dt="2022-10-20T14:32:01.724" v="555" actId="478"/>
          <ac:spMkLst>
            <pc:docMk/>
            <pc:sldMk cId="851326854" sldId="274"/>
            <ac:spMk id="320" creationId="{F1363329-53B0-433E-B3C6-68D49B13BC19}"/>
          </ac:spMkLst>
        </pc:spChg>
        <pc:spChg chg="del">
          <ac:chgData name="Moris Montejo" userId="55e843e1-b95f-4cc0-a457-c4d5fafa72c5" providerId="ADAL" clId="{591BCF54-B4EF-43AF-804B-EFAEA1FF69B4}" dt="2022-10-20T14:31:58.625" v="553" actId="478"/>
          <ac:spMkLst>
            <pc:docMk/>
            <pc:sldMk cId="851326854" sldId="274"/>
            <ac:spMk id="321" creationId="{14130850-8719-4036-9FBE-6E7F210659E7}"/>
          </ac:spMkLst>
        </pc:spChg>
        <pc:spChg chg="del">
          <ac:chgData name="Moris Montejo" userId="55e843e1-b95f-4cc0-a457-c4d5fafa72c5" providerId="ADAL" clId="{591BCF54-B4EF-43AF-804B-EFAEA1FF69B4}" dt="2022-10-20T14:31:56.990" v="552" actId="478"/>
          <ac:spMkLst>
            <pc:docMk/>
            <pc:sldMk cId="851326854" sldId="274"/>
            <ac:spMk id="322" creationId="{17D26686-75CB-4B50-8EAB-E3076D317F40}"/>
          </ac:spMkLst>
        </pc:spChg>
        <pc:spChg chg="del">
          <ac:chgData name="Moris Montejo" userId="55e843e1-b95f-4cc0-a457-c4d5fafa72c5" providerId="ADAL" clId="{591BCF54-B4EF-43AF-804B-EFAEA1FF69B4}" dt="2022-10-20T14:32:05.451" v="556" actId="478"/>
          <ac:spMkLst>
            <pc:docMk/>
            <pc:sldMk cId="851326854" sldId="274"/>
            <ac:spMk id="323" creationId="{7061DE77-E2A5-4239-944A-2EF8D7CC4F22}"/>
          </ac:spMkLst>
        </pc:spChg>
        <pc:spChg chg="del">
          <ac:chgData name="Moris Montejo" userId="55e843e1-b95f-4cc0-a457-c4d5fafa72c5" providerId="ADAL" clId="{591BCF54-B4EF-43AF-804B-EFAEA1FF69B4}" dt="2022-10-20T14:32:00.155" v="554" actId="478"/>
          <ac:spMkLst>
            <pc:docMk/>
            <pc:sldMk cId="851326854" sldId="274"/>
            <ac:spMk id="324" creationId="{4EE7F734-EE04-4526-8570-DF34413B4A09}"/>
          </ac:spMkLst>
        </pc:spChg>
        <pc:spChg chg="del mod">
          <ac:chgData name="Moris Montejo" userId="55e843e1-b95f-4cc0-a457-c4d5fafa72c5" providerId="ADAL" clId="{591BCF54-B4EF-43AF-804B-EFAEA1FF69B4}" dt="2022-10-20T14:32:14.019" v="560" actId="478"/>
          <ac:spMkLst>
            <pc:docMk/>
            <pc:sldMk cId="851326854" sldId="274"/>
            <ac:spMk id="325" creationId="{2CADB516-0DB6-45C5-9999-0D98F342BCBC}"/>
          </ac:spMkLst>
        </pc:spChg>
        <pc:spChg chg="del">
          <ac:chgData name="Moris Montejo" userId="55e843e1-b95f-4cc0-a457-c4d5fafa72c5" providerId="ADAL" clId="{591BCF54-B4EF-43AF-804B-EFAEA1FF69B4}" dt="2022-10-20T14:32:12.108" v="559" actId="478"/>
          <ac:spMkLst>
            <pc:docMk/>
            <pc:sldMk cId="851326854" sldId="274"/>
            <ac:spMk id="326" creationId="{FD46A63F-9060-4614-A8AE-E20EAF83F3BA}"/>
          </ac:spMkLst>
        </pc:spChg>
        <pc:spChg chg="mod">
          <ac:chgData name="Moris Montejo" userId="55e843e1-b95f-4cc0-a457-c4d5fafa72c5" providerId="ADAL" clId="{591BCF54-B4EF-43AF-804B-EFAEA1FF69B4}" dt="2022-10-20T14:29:50.200" v="499" actId="478"/>
          <ac:spMkLst>
            <pc:docMk/>
            <pc:sldMk cId="851326854" sldId="274"/>
            <ac:spMk id="332" creationId="{063C7B76-A6E7-47C7-B26C-F7E12E333CDA}"/>
          </ac:spMkLst>
        </pc:spChg>
        <pc:spChg chg="mod">
          <ac:chgData name="Moris Montejo" userId="55e843e1-b95f-4cc0-a457-c4d5fafa72c5" providerId="ADAL" clId="{591BCF54-B4EF-43AF-804B-EFAEA1FF69B4}" dt="2022-10-20T14:29:50.200" v="499" actId="478"/>
          <ac:spMkLst>
            <pc:docMk/>
            <pc:sldMk cId="851326854" sldId="274"/>
            <ac:spMk id="334" creationId="{6D376A08-CC6C-49D0-8F26-E29ECC046FA4}"/>
          </ac:spMkLst>
        </pc:spChg>
        <pc:spChg chg="mod">
          <ac:chgData name="Moris Montejo" userId="55e843e1-b95f-4cc0-a457-c4d5fafa72c5" providerId="ADAL" clId="{591BCF54-B4EF-43AF-804B-EFAEA1FF69B4}" dt="2022-10-20T14:29:50.200" v="499" actId="478"/>
          <ac:spMkLst>
            <pc:docMk/>
            <pc:sldMk cId="851326854" sldId="274"/>
            <ac:spMk id="336" creationId="{FBFD502D-AED2-4787-A879-42323A9260C0}"/>
          </ac:spMkLst>
        </pc:spChg>
        <pc:spChg chg="del mod">
          <ac:chgData name="Moris Montejo" userId="55e843e1-b95f-4cc0-a457-c4d5fafa72c5" providerId="ADAL" clId="{591BCF54-B4EF-43AF-804B-EFAEA1FF69B4}" dt="2022-10-20T14:30:00.770" v="503" actId="478"/>
          <ac:spMkLst>
            <pc:docMk/>
            <pc:sldMk cId="851326854" sldId="274"/>
            <ac:spMk id="338" creationId="{9A0254AF-B205-41C0-98EF-AC9F1354E510}"/>
          </ac:spMkLst>
        </pc:spChg>
        <pc:spChg chg="del mod">
          <ac:chgData name="Moris Montejo" userId="55e843e1-b95f-4cc0-a457-c4d5fafa72c5" providerId="ADAL" clId="{591BCF54-B4EF-43AF-804B-EFAEA1FF69B4}" dt="2022-10-20T14:29:57.928" v="502" actId="478"/>
          <ac:spMkLst>
            <pc:docMk/>
            <pc:sldMk cId="851326854" sldId="274"/>
            <ac:spMk id="339" creationId="{7B0C4047-244B-4FDF-9205-8C05C41BF95A}"/>
          </ac:spMkLst>
        </pc:spChg>
        <pc:spChg chg="del mod">
          <ac:chgData name="Moris Montejo" userId="55e843e1-b95f-4cc0-a457-c4d5fafa72c5" providerId="ADAL" clId="{591BCF54-B4EF-43AF-804B-EFAEA1FF69B4}" dt="2022-10-20T14:29:55.271" v="501" actId="478"/>
          <ac:spMkLst>
            <pc:docMk/>
            <pc:sldMk cId="851326854" sldId="274"/>
            <ac:spMk id="340" creationId="{46C9217F-A13C-4A18-83CB-0CB90EA75BEE}"/>
          </ac:spMkLst>
        </pc:spChg>
        <pc:spChg chg="del mod">
          <ac:chgData name="Moris Montejo" userId="55e843e1-b95f-4cc0-a457-c4d5fafa72c5" providerId="ADAL" clId="{591BCF54-B4EF-43AF-804B-EFAEA1FF69B4}" dt="2022-10-20T14:30:05.328" v="504" actId="478"/>
          <ac:spMkLst>
            <pc:docMk/>
            <pc:sldMk cId="851326854" sldId="274"/>
            <ac:spMk id="341" creationId="{E0F8816D-9468-43CE-91DC-5BF220CFE83B}"/>
          </ac:spMkLst>
        </pc:spChg>
        <pc:spChg chg="del mod">
          <ac:chgData name="Moris Montejo" userId="55e843e1-b95f-4cc0-a457-c4d5fafa72c5" providerId="ADAL" clId="{591BCF54-B4EF-43AF-804B-EFAEA1FF69B4}" dt="2022-10-20T14:29:52.500" v="500" actId="478"/>
          <ac:spMkLst>
            <pc:docMk/>
            <pc:sldMk cId="851326854" sldId="274"/>
            <ac:spMk id="342" creationId="{F6470469-7819-4941-ACDB-7F4637C11EC7}"/>
          </ac:spMkLst>
        </pc:spChg>
        <pc:spChg chg="del mod">
          <ac:chgData name="Moris Montejo" userId="55e843e1-b95f-4cc0-a457-c4d5fafa72c5" providerId="ADAL" clId="{591BCF54-B4EF-43AF-804B-EFAEA1FF69B4}" dt="2022-10-20T14:29:50.200" v="499" actId="478"/>
          <ac:spMkLst>
            <pc:docMk/>
            <pc:sldMk cId="851326854" sldId="274"/>
            <ac:spMk id="343" creationId="{1BC89203-F241-4CBA-BA53-F7BE914CF16D}"/>
          </ac:spMkLst>
        </pc:spChg>
        <pc:spChg chg="del">
          <ac:chgData name="Moris Montejo" userId="55e843e1-b95f-4cc0-a457-c4d5fafa72c5" providerId="ADAL" clId="{591BCF54-B4EF-43AF-804B-EFAEA1FF69B4}" dt="2022-10-20T14:29:47.652" v="498" actId="478"/>
          <ac:spMkLst>
            <pc:docMk/>
            <pc:sldMk cId="851326854" sldId="274"/>
            <ac:spMk id="344" creationId="{4CB50C40-9302-4A11-B13A-B8C6786C6B61}"/>
          </ac:spMkLst>
        </pc:spChg>
        <pc:spChg chg="mod">
          <ac:chgData name="Moris Montejo" userId="55e843e1-b95f-4cc0-a457-c4d5fafa72c5" providerId="ADAL" clId="{591BCF54-B4EF-43AF-804B-EFAEA1FF69B4}" dt="2022-10-20T14:29:50.200" v="499" actId="478"/>
          <ac:spMkLst>
            <pc:docMk/>
            <pc:sldMk cId="851326854" sldId="274"/>
            <ac:spMk id="345" creationId="{04B9BED9-C727-46F8-A357-39B1E6AAC2BE}"/>
          </ac:spMkLst>
        </pc:spChg>
        <pc:spChg chg="mod">
          <ac:chgData name="Moris Montejo" userId="55e843e1-b95f-4cc0-a457-c4d5fafa72c5" providerId="ADAL" clId="{591BCF54-B4EF-43AF-804B-EFAEA1FF69B4}" dt="2022-10-20T14:29:50.200" v="499" actId="478"/>
          <ac:spMkLst>
            <pc:docMk/>
            <pc:sldMk cId="851326854" sldId="274"/>
            <ac:spMk id="346" creationId="{BFB42647-83C6-400E-930F-59433C1198DA}"/>
          </ac:spMkLst>
        </pc:spChg>
        <pc:spChg chg="mod">
          <ac:chgData name="Moris Montejo" userId="55e843e1-b95f-4cc0-a457-c4d5fafa72c5" providerId="ADAL" clId="{591BCF54-B4EF-43AF-804B-EFAEA1FF69B4}" dt="2022-10-20T14:33:15.045" v="583" actId="478"/>
          <ac:spMkLst>
            <pc:docMk/>
            <pc:sldMk cId="851326854" sldId="274"/>
            <ac:spMk id="348" creationId="{929D47AB-7E66-4D03-9C3A-CFD1FFD5990B}"/>
          </ac:spMkLst>
        </pc:spChg>
        <pc:spChg chg="mod">
          <ac:chgData name="Moris Montejo" userId="55e843e1-b95f-4cc0-a457-c4d5fafa72c5" providerId="ADAL" clId="{591BCF54-B4EF-43AF-804B-EFAEA1FF69B4}" dt="2022-10-20T14:33:15.045" v="583" actId="478"/>
          <ac:spMkLst>
            <pc:docMk/>
            <pc:sldMk cId="851326854" sldId="274"/>
            <ac:spMk id="349" creationId="{3A06EB71-2007-4CF9-AC95-861D388A14FB}"/>
          </ac:spMkLst>
        </pc:spChg>
        <pc:spChg chg="mod">
          <ac:chgData name="Moris Montejo" userId="55e843e1-b95f-4cc0-a457-c4d5fafa72c5" providerId="ADAL" clId="{591BCF54-B4EF-43AF-804B-EFAEA1FF69B4}" dt="2022-10-20T14:33:15.045" v="583" actId="478"/>
          <ac:spMkLst>
            <pc:docMk/>
            <pc:sldMk cId="851326854" sldId="274"/>
            <ac:spMk id="350" creationId="{BB50F113-191C-4662-962D-134A9AC43E01}"/>
          </ac:spMkLst>
        </pc:spChg>
        <pc:spChg chg="mod">
          <ac:chgData name="Moris Montejo" userId="55e843e1-b95f-4cc0-a457-c4d5fafa72c5" providerId="ADAL" clId="{591BCF54-B4EF-43AF-804B-EFAEA1FF69B4}" dt="2022-10-20T14:33:15.045" v="583" actId="478"/>
          <ac:spMkLst>
            <pc:docMk/>
            <pc:sldMk cId="851326854" sldId="274"/>
            <ac:spMk id="352" creationId="{AA549F2B-18F6-4FC3-88BD-26EF1F8E674E}"/>
          </ac:spMkLst>
        </pc:spChg>
        <pc:spChg chg="mod">
          <ac:chgData name="Moris Montejo" userId="55e843e1-b95f-4cc0-a457-c4d5fafa72c5" providerId="ADAL" clId="{591BCF54-B4EF-43AF-804B-EFAEA1FF69B4}" dt="2022-10-20T14:33:15.045" v="583" actId="478"/>
          <ac:spMkLst>
            <pc:docMk/>
            <pc:sldMk cId="851326854" sldId="274"/>
            <ac:spMk id="354" creationId="{028AF683-0187-484B-920A-D51440854A85}"/>
          </ac:spMkLst>
        </pc:spChg>
        <pc:spChg chg="del mod">
          <ac:chgData name="Moris Montejo" userId="55e843e1-b95f-4cc0-a457-c4d5fafa72c5" providerId="ADAL" clId="{591BCF54-B4EF-43AF-804B-EFAEA1FF69B4}" dt="2022-10-20T14:33:25.634" v="588" actId="478"/>
          <ac:spMkLst>
            <pc:docMk/>
            <pc:sldMk cId="851326854" sldId="274"/>
            <ac:spMk id="356" creationId="{4170A63A-85F7-4C66-B8F8-81BFD3B2CB1A}"/>
          </ac:spMkLst>
        </pc:spChg>
        <pc:spChg chg="del mod">
          <ac:chgData name="Moris Montejo" userId="55e843e1-b95f-4cc0-a457-c4d5fafa72c5" providerId="ADAL" clId="{591BCF54-B4EF-43AF-804B-EFAEA1FF69B4}" dt="2022-10-20T14:33:23.897" v="587" actId="478"/>
          <ac:spMkLst>
            <pc:docMk/>
            <pc:sldMk cId="851326854" sldId="274"/>
            <ac:spMk id="357" creationId="{43E0BE9E-D5CC-4C11-AADE-A6327A17E926}"/>
          </ac:spMkLst>
        </pc:spChg>
        <pc:spChg chg="del mod">
          <ac:chgData name="Moris Montejo" userId="55e843e1-b95f-4cc0-a457-c4d5fafa72c5" providerId="ADAL" clId="{591BCF54-B4EF-43AF-804B-EFAEA1FF69B4}" dt="2022-10-20T14:33:16.220" v="584" actId="478"/>
          <ac:spMkLst>
            <pc:docMk/>
            <pc:sldMk cId="851326854" sldId="274"/>
            <ac:spMk id="358" creationId="{61E677EA-A00C-44ED-945A-D5B74AA59C64}"/>
          </ac:spMkLst>
        </pc:spChg>
        <pc:spChg chg="del mod">
          <ac:chgData name="Moris Montejo" userId="55e843e1-b95f-4cc0-a457-c4d5fafa72c5" providerId="ADAL" clId="{591BCF54-B4EF-43AF-804B-EFAEA1FF69B4}" dt="2022-10-20T14:33:22.006" v="586" actId="478"/>
          <ac:spMkLst>
            <pc:docMk/>
            <pc:sldMk cId="851326854" sldId="274"/>
            <ac:spMk id="359" creationId="{6F1C8B59-8473-463D-BF78-A17EF738C215}"/>
          </ac:spMkLst>
        </pc:spChg>
        <pc:spChg chg="del mod">
          <ac:chgData name="Moris Montejo" userId="55e843e1-b95f-4cc0-a457-c4d5fafa72c5" providerId="ADAL" clId="{591BCF54-B4EF-43AF-804B-EFAEA1FF69B4}" dt="2022-10-20T14:33:18.018" v="585" actId="478"/>
          <ac:spMkLst>
            <pc:docMk/>
            <pc:sldMk cId="851326854" sldId="274"/>
            <ac:spMk id="360" creationId="{B543F4C7-51C6-4BA2-B7DD-4A239B3A054E}"/>
          </ac:spMkLst>
        </pc:spChg>
        <pc:spChg chg="del mod">
          <ac:chgData name="Moris Montejo" userId="55e843e1-b95f-4cc0-a457-c4d5fafa72c5" providerId="ADAL" clId="{591BCF54-B4EF-43AF-804B-EFAEA1FF69B4}" dt="2022-10-20T14:33:15.045" v="583" actId="478"/>
          <ac:spMkLst>
            <pc:docMk/>
            <pc:sldMk cId="851326854" sldId="274"/>
            <ac:spMk id="361" creationId="{951CD780-E957-45E8-916E-7FA428CF09F0}"/>
          </ac:spMkLst>
        </pc:spChg>
        <pc:spChg chg="del">
          <ac:chgData name="Moris Montejo" userId="55e843e1-b95f-4cc0-a457-c4d5fafa72c5" providerId="ADAL" clId="{591BCF54-B4EF-43AF-804B-EFAEA1FF69B4}" dt="2022-10-20T14:33:14.016" v="582" actId="478"/>
          <ac:spMkLst>
            <pc:docMk/>
            <pc:sldMk cId="851326854" sldId="274"/>
            <ac:spMk id="362" creationId="{42837828-8360-47D4-906D-03CC8E45F9F9}"/>
          </ac:spMkLst>
        </pc:spChg>
        <pc:spChg chg="mod">
          <ac:chgData name="Moris Montejo" userId="55e843e1-b95f-4cc0-a457-c4d5fafa72c5" providerId="ADAL" clId="{591BCF54-B4EF-43AF-804B-EFAEA1FF69B4}" dt="2022-10-20T14:32:19.355" v="562" actId="478"/>
          <ac:spMkLst>
            <pc:docMk/>
            <pc:sldMk cId="851326854" sldId="274"/>
            <ac:spMk id="364" creationId="{14CB3128-2381-4A3D-9D16-18B981D4E3FA}"/>
          </ac:spMkLst>
        </pc:spChg>
        <pc:spChg chg="mod">
          <ac:chgData name="Moris Montejo" userId="55e843e1-b95f-4cc0-a457-c4d5fafa72c5" providerId="ADAL" clId="{591BCF54-B4EF-43AF-804B-EFAEA1FF69B4}" dt="2022-10-20T14:32:19.355" v="562" actId="478"/>
          <ac:spMkLst>
            <pc:docMk/>
            <pc:sldMk cId="851326854" sldId="274"/>
            <ac:spMk id="365" creationId="{AA7022E0-5B53-456B-A7C6-2C2ED24A3C64}"/>
          </ac:spMkLst>
        </pc:spChg>
        <pc:spChg chg="mod">
          <ac:chgData name="Moris Montejo" userId="55e843e1-b95f-4cc0-a457-c4d5fafa72c5" providerId="ADAL" clId="{591BCF54-B4EF-43AF-804B-EFAEA1FF69B4}" dt="2022-10-20T14:32:19.355" v="562" actId="478"/>
          <ac:spMkLst>
            <pc:docMk/>
            <pc:sldMk cId="851326854" sldId="274"/>
            <ac:spMk id="366" creationId="{CB027042-47BE-448B-9CA0-C968146389AC}"/>
          </ac:spMkLst>
        </pc:spChg>
        <pc:spChg chg="mod">
          <ac:chgData name="Moris Montejo" userId="55e843e1-b95f-4cc0-a457-c4d5fafa72c5" providerId="ADAL" clId="{591BCF54-B4EF-43AF-804B-EFAEA1FF69B4}" dt="2022-10-20T14:32:19.355" v="562" actId="478"/>
          <ac:spMkLst>
            <pc:docMk/>
            <pc:sldMk cId="851326854" sldId="274"/>
            <ac:spMk id="368" creationId="{257890FA-6096-43E4-8DA9-A973C5A684F6}"/>
          </ac:spMkLst>
        </pc:spChg>
        <pc:spChg chg="mod">
          <ac:chgData name="Moris Montejo" userId="55e843e1-b95f-4cc0-a457-c4d5fafa72c5" providerId="ADAL" clId="{591BCF54-B4EF-43AF-804B-EFAEA1FF69B4}" dt="2022-10-20T14:32:19.355" v="562" actId="478"/>
          <ac:spMkLst>
            <pc:docMk/>
            <pc:sldMk cId="851326854" sldId="274"/>
            <ac:spMk id="370" creationId="{D82C1440-3259-4BDF-8159-168A0F78BDB7}"/>
          </ac:spMkLst>
        </pc:spChg>
        <pc:spChg chg="del mod">
          <ac:chgData name="Moris Montejo" userId="55e843e1-b95f-4cc0-a457-c4d5fafa72c5" providerId="ADAL" clId="{591BCF54-B4EF-43AF-804B-EFAEA1FF69B4}" dt="2022-10-20T14:32:33.174" v="567" actId="478"/>
          <ac:spMkLst>
            <pc:docMk/>
            <pc:sldMk cId="851326854" sldId="274"/>
            <ac:spMk id="372" creationId="{60429B21-3A28-44B0-9745-AD94FB6AD789}"/>
          </ac:spMkLst>
        </pc:spChg>
        <pc:spChg chg="del mod">
          <ac:chgData name="Moris Montejo" userId="55e843e1-b95f-4cc0-a457-c4d5fafa72c5" providerId="ADAL" clId="{591BCF54-B4EF-43AF-804B-EFAEA1FF69B4}" dt="2022-10-20T14:32:26.961" v="565" actId="478"/>
          <ac:spMkLst>
            <pc:docMk/>
            <pc:sldMk cId="851326854" sldId="274"/>
            <ac:spMk id="373" creationId="{A095506C-2BFB-47F6-AFA0-39199586F641}"/>
          </ac:spMkLst>
        </pc:spChg>
        <pc:spChg chg="del mod">
          <ac:chgData name="Moris Montejo" userId="55e843e1-b95f-4cc0-a457-c4d5fafa72c5" providerId="ADAL" clId="{591BCF54-B4EF-43AF-804B-EFAEA1FF69B4}" dt="2022-10-20T14:32:22.691" v="564" actId="478"/>
          <ac:spMkLst>
            <pc:docMk/>
            <pc:sldMk cId="851326854" sldId="274"/>
            <ac:spMk id="374" creationId="{8C823ABF-9C1D-4B71-93EB-1F080500DC16}"/>
          </ac:spMkLst>
        </pc:spChg>
        <pc:spChg chg="del mod">
          <ac:chgData name="Moris Montejo" userId="55e843e1-b95f-4cc0-a457-c4d5fafa72c5" providerId="ADAL" clId="{591BCF54-B4EF-43AF-804B-EFAEA1FF69B4}" dt="2022-10-20T14:32:21.321" v="563" actId="478"/>
          <ac:spMkLst>
            <pc:docMk/>
            <pc:sldMk cId="851326854" sldId="274"/>
            <ac:spMk id="375" creationId="{E0CE81C3-EB1B-43BC-9AB6-24327286796D}"/>
          </ac:spMkLst>
        </pc:spChg>
        <pc:spChg chg="del mod">
          <ac:chgData name="Moris Montejo" userId="55e843e1-b95f-4cc0-a457-c4d5fafa72c5" providerId="ADAL" clId="{591BCF54-B4EF-43AF-804B-EFAEA1FF69B4}" dt="2022-10-20T14:32:28.843" v="566" actId="478"/>
          <ac:spMkLst>
            <pc:docMk/>
            <pc:sldMk cId="851326854" sldId="274"/>
            <ac:spMk id="376" creationId="{53426EF9-6E16-4A55-90D6-6998A7E57CFB}"/>
          </ac:spMkLst>
        </pc:spChg>
        <pc:spChg chg="del">
          <ac:chgData name="Moris Montejo" userId="55e843e1-b95f-4cc0-a457-c4d5fafa72c5" providerId="ADAL" clId="{591BCF54-B4EF-43AF-804B-EFAEA1FF69B4}" dt="2022-10-20T14:32:18.246" v="561" actId="478"/>
          <ac:spMkLst>
            <pc:docMk/>
            <pc:sldMk cId="851326854" sldId="274"/>
            <ac:spMk id="377" creationId="{DC61654D-B579-4AB5-8DCA-246E16ADD3A4}"/>
          </ac:spMkLst>
        </pc:spChg>
        <pc:spChg chg="del mod">
          <ac:chgData name="Moris Montejo" userId="55e843e1-b95f-4cc0-a457-c4d5fafa72c5" providerId="ADAL" clId="{591BCF54-B4EF-43AF-804B-EFAEA1FF69B4}" dt="2022-10-20T14:32:19.355" v="562" actId="478"/>
          <ac:spMkLst>
            <pc:docMk/>
            <pc:sldMk cId="851326854" sldId="274"/>
            <ac:spMk id="378" creationId="{99F98F60-C00D-4EED-A8CA-8BFC92E635C3}"/>
          </ac:spMkLst>
        </pc:spChg>
        <pc:grpChg chg="mod">
          <ac:chgData name="Moris Montejo" userId="55e843e1-b95f-4cc0-a457-c4d5fafa72c5" providerId="ADAL" clId="{591BCF54-B4EF-43AF-804B-EFAEA1FF69B4}" dt="2022-10-20T14:32:39.272" v="569" actId="478"/>
          <ac:grpSpMkLst>
            <pc:docMk/>
            <pc:sldMk cId="851326854" sldId="274"/>
            <ac:grpSpMk id="222" creationId="{7FE477A4-D406-4BE6-B9B4-238331A255F7}"/>
          </ac:grpSpMkLst>
        </pc:grpChg>
        <pc:grpChg chg="del mod">
          <ac:chgData name="Moris Montejo" userId="55e843e1-b95f-4cc0-a457-c4d5fafa72c5" providerId="ADAL" clId="{591BCF54-B4EF-43AF-804B-EFAEA1FF69B4}" dt="2022-10-20T14:32:37.831" v="568" actId="478"/>
          <ac:grpSpMkLst>
            <pc:docMk/>
            <pc:sldMk cId="851326854" sldId="274"/>
            <ac:grpSpMk id="231" creationId="{C240C7A8-1FFC-4776-A5DF-6BCFE3AD8312}"/>
          </ac:grpSpMkLst>
        </pc:grpChg>
        <pc:grpChg chg="del mod">
          <ac:chgData name="Moris Montejo" userId="55e843e1-b95f-4cc0-a457-c4d5fafa72c5" providerId="ADAL" clId="{591BCF54-B4EF-43AF-804B-EFAEA1FF69B4}" dt="2022-10-20T14:32:47.213" v="573" actId="478"/>
          <ac:grpSpMkLst>
            <pc:docMk/>
            <pc:sldMk cId="851326854" sldId="274"/>
            <ac:grpSpMk id="233" creationId="{CA307D0C-ACA1-4FBC-A4F8-8AF65045330F}"/>
          </ac:grpSpMkLst>
        </pc:grpChg>
        <pc:grpChg chg="mod">
          <ac:chgData name="Moris Montejo" userId="55e843e1-b95f-4cc0-a457-c4d5fafa72c5" providerId="ADAL" clId="{591BCF54-B4EF-43AF-804B-EFAEA1FF69B4}" dt="2022-10-20T14:32:52.477" v="576" actId="478"/>
          <ac:grpSpMkLst>
            <pc:docMk/>
            <pc:sldMk cId="851326854" sldId="274"/>
            <ac:grpSpMk id="243" creationId="{C2C1A178-4155-4D7C-AFC6-F08331CC6033}"/>
          </ac:grpSpMkLst>
        </pc:grpChg>
        <pc:grpChg chg="del mod">
          <ac:chgData name="Moris Montejo" userId="55e843e1-b95f-4cc0-a457-c4d5fafa72c5" providerId="ADAL" clId="{591BCF54-B4EF-43AF-804B-EFAEA1FF69B4}" dt="2022-10-20T14:32:50.792" v="575" actId="478"/>
          <ac:grpSpMkLst>
            <pc:docMk/>
            <pc:sldMk cId="851326854" sldId="274"/>
            <ac:grpSpMk id="252" creationId="{595502B7-5E51-4670-B333-AC971F574BCF}"/>
          </ac:grpSpMkLst>
        </pc:grpChg>
        <pc:grpChg chg="del mod">
          <ac:chgData name="Moris Montejo" userId="55e843e1-b95f-4cc0-a457-c4d5fafa72c5" providerId="ADAL" clId="{591BCF54-B4EF-43AF-804B-EFAEA1FF69B4}" dt="2022-10-20T14:33:04.912" v="580" actId="478"/>
          <ac:grpSpMkLst>
            <pc:docMk/>
            <pc:sldMk cId="851326854" sldId="274"/>
            <ac:grpSpMk id="254" creationId="{C567D266-797C-4ABD-8BCA-E525EC69D1E0}"/>
          </ac:grpSpMkLst>
        </pc:grpChg>
        <pc:grpChg chg="add del mod">
          <ac:chgData name="Moris Montejo" userId="55e843e1-b95f-4cc0-a457-c4d5fafa72c5" providerId="ADAL" clId="{591BCF54-B4EF-43AF-804B-EFAEA1FF69B4}" dt="2022-10-20T14:31:51.713" v="551" actId="478"/>
          <ac:grpSpMkLst>
            <pc:docMk/>
            <pc:sldMk cId="851326854" sldId="274"/>
            <ac:grpSpMk id="264" creationId="{DDE2BDA6-E527-4A1D-9601-3CF7F4842195}"/>
          </ac:grpSpMkLst>
        </pc:grpChg>
        <pc:grpChg chg="del mod">
          <ac:chgData name="Moris Montejo" userId="55e843e1-b95f-4cc0-a457-c4d5fafa72c5" providerId="ADAL" clId="{591BCF54-B4EF-43AF-804B-EFAEA1FF69B4}" dt="2022-10-20T14:31:50.082" v="550" actId="478"/>
          <ac:grpSpMkLst>
            <pc:docMk/>
            <pc:sldMk cId="851326854" sldId="274"/>
            <ac:grpSpMk id="273" creationId="{F10626B1-3C19-4600-882B-F7FCBCBC6C42}"/>
          </ac:grpSpMkLst>
        </pc:grpChg>
        <pc:grpChg chg="del mod">
          <ac:chgData name="Moris Montejo" userId="55e843e1-b95f-4cc0-a457-c4d5fafa72c5" providerId="ADAL" clId="{591BCF54-B4EF-43AF-804B-EFAEA1FF69B4}" dt="2022-10-20T14:31:43.188" v="546" actId="478"/>
          <ac:grpSpMkLst>
            <pc:docMk/>
            <pc:sldMk cId="851326854" sldId="274"/>
            <ac:grpSpMk id="275" creationId="{074794CD-2B1B-4CCA-A5B1-1067D723EB20}"/>
          </ac:grpSpMkLst>
        </pc:grpChg>
        <pc:grpChg chg="add del mod">
          <ac:chgData name="Moris Montejo" userId="55e843e1-b95f-4cc0-a457-c4d5fafa72c5" providerId="ADAL" clId="{591BCF54-B4EF-43AF-804B-EFAEA1FF69B4}" dt="2022-10-20T14:31:22.008" v="540" actId="478"/>
          <ac:grpSpMkLst>
            <pc:docMk/>
            <pc:sldMk cId="851326854" sldId="274"/>
            <ac:grpSpMk id="285" creationId="{1FE0023C-6CD8-4F09-97AA-5ED3FAE079FF}"/>
          </ac:grpSpMkLst>
        </pc:grpChg>
        <pc:grpChg chg="del mod">
          <ac:chgData name="Moris Montejo" userId="55e843e1-b95f-4cc0-a457-c4d5fafa72c5" providerId="ADAL" clId="{591BCF54-B4EF-43AF-804B-EFAEA1FF69B4}" dt="2022-10-20T14:31:20.439" v="539" actId="478"/>
          <ac:grpSpMkLst>
            <pc:docMk/>
            <pc:sldMk cId="851326854" sldId="274"/>
            <ac:grpSpMk id="294" creationId="{4712049C-2615-431E-A151-A53DAD6ECCC8}"/>
          </ac:grpSpMkLst>
        </pc:grpChg>
        <pc:grpChg chg="del">
          <ac:chgData name="Moris Montejo" userId="55e843e1-b95f-4cc0-a457-c4d5fafa72c5" providerId="ADAL" clId="{591BCF54-B4EF-43AF-804B-EFAEA1FF69B4}" dt="2022-10-20T14:31:13.222" v="535" actId="478"/>
          <ac:grpSpMkLst>
            <pc:docMk/>
            <pc:sldMk cId="851326854" sldId="274"/>
            <ac:grpSpMk id="296" creationId="{65DD8525-5955-4101-BA58-81588F3EA697}"/>
          </ac:grpSpMkLst>
        </pc:grpChg>
        <pc:grpChg chg="mod">
          <ac:chgData name="Moris Montejo" userId="55e843e1-b95f-4cc0-a457-c4d5fafa72c5" providerId="ADAL" clId="{591BCF54-B4EF-43AF-804B-EFAEA1FF69B4}" dt="2022-10-20T14:32:14.019" v="560" actId="478"/>
          <ac:grpSpMkLst>
            <pc:docMk/>
            <pc:sldMk cId="851326854" sldId="274"/>
            <ac:grpSpMk id="306" creationId="{1D009ECC-E2A4-4E62-8BE7-5470A1981DF9}"/>
          </ac:grpSpMkLst>
        </pc:grpChg>
        <pc:grpChg chg="del mod">
          <ac:chgData name="Moris Montejo" userId="55e843e1-b95f-4cc0-a457-c4d5fafa72c5" providerId="ADAL" clId="{591BCF54-B4EF-43AF-804B-EFAEA1FF69B4}" dt="2022-10-20T14:32:12.108" v="559" actId="478"/>
          <ac:grpSpMkLst>
            <pc:docMk/>
            <pc:sldMk cId="851326854" sldId="274"/>
            <ac:grpSpMk id="315" creationId="{F73A1C05-012D-41DA-8B56-531BDB3FF0BE}"/>
          </ac:grpSpMkLst>
        </pc:grpChg>
        <pc:grpChg chg="del">
          <ac:chgData name="Moris Montejo" userId="55e843e1-b95f-4cc0-a457-c4d5fafa72c5" providerId="ADAL" clId="{591BCF54-B4EF-43AF-804B-EFAEA1FF69B4}" dt="2022-10-20T14:32:01.724" v="555" actId="478"/>
          <ac:grpSpMkLst>
            <pc:docMk/>
            <pc:sldMk cId="851326854" sldId="274"/>
            <ac:grpSpMk id="317" creationId="{FED2A888-2E89-4763-8C0F-AF2CF9D924A0}"/>
          </ac:grpSpMkLst>
        </pc:grpChg>
        <pc:grpChg chg="mod">
          <ac:chgData name="Moris Montejo" userId="55e843e1-b95f-4cc0-a457-c4d5fafa72c5" providerId="ADAL" clId="{591BCF54-B4EF-43AF-804B-EFAEA1FF69B4}" dt="2022-10-20T14:29:50.200" v="499" actId="478"/>
          <ac:grpSpMkLst>
            <pc:docMk/>
            <pc:sldMk cId="851326854" sldId="274"/>
            <ac:grpSpMk id="330" creationId="{0C0F16CD-67F3-464F-8B26-AD093854BCB9}"/>
          </ac:grpSpMkLst>
        </pc:grpChg>
        <pc:grpChg chg="mod">
          <ac:chgData name="Moris Montejo" userId="55e843e1-b95f-4cc0-a457-c4d5fafa72c5" providerId="ADAL" clId="{591BCF54-B4EF-43AF-804B-EFAEA1FF69B4}" dt="2022-10-20T14:29:50.200" v="499" actId="478"/>
          <ac:grpSpMkLst>
            <pc:docMk/>
            <pc:sldMk cId="851326854" sldId="274"/>
            <ac:grpSpMk id="331" creationId="{7EBA5ECD-0EDF-480E-8B9F-8E900C7D516A}"/>
          </ac:grpSpMkLst>
        </pc:grpChg>
        <pc:grpChg chg="del mod">
          <ac:chgData name="Moris Montejo" userId="55e843e1-b95f-4cc0-a457-c4d5fafa72c5" providerId="ADAL" clId="{591BCF54-B4EF-43AF-804B-EFAEA1FF69B4}" dt="2022-10-20T14:29:47.652" v="498" actId="478"/>
          <ac:grpSpMkLst>
            <pc:docMk/>
            <pc:sldMk cId="851326854" sldId="274"/>
            <ac:grpSpMk id="333" creationId="{2AD3EF35-48E7-460B-844A-A9C72B210E97}"/>
          </ac:grpSpMkLst>
        </pc:grpChg>
        <pc:grpChg chg="del mod">
          <ac:chgData name="Moris Montejo" userId="55e843e1-b95f-4cc0-a457-c4d5fafa72c5" providerId="ADAL" clId="{591BCF54-B4EF-43AF-804B-EFAEA1FF69B4}" dt="2022-10-20T14:30:00.770" v="503" actId="478"/>
          <ac:grpSpMkLst>
            <pc:docMk/>
            <pc:sldMk cId="851326854" sldId="274"/>
            <ac:grpSpMk id="335" creationId="{47C942EA-B150-4692-99CB-024841272A74}"/>
          </ac:grpSpMkLst>
        </pc:grpChg>
        <pc:grpChg chg="mod">
          <ac:chgData name="Moris Montejo" userId="55e843e1-b95f-4cc0-a457-c4d5fafa72c5" providerId="ADAL" clId="{591BCF54-B4EF-43AF-804B-EFAEA1FF69B4}" dt="2022-10-20T14:33:15.045" v="583" actId="478"/>
          <ac:grpSpMkLst>
            <pc:docMk/>
            <pc:sldMk cId="851326854" sldId="274"/>
            <ac:grpSpMk id="347" creationId="{0502753F-CEB1-4B4A-AAC5-FEFF49F2B07E}"/>
          </ac:grpSpMkLst>
        </pc:grpChg>
        <pc:grpChg chg="del mod">
          <ac:chgData name="Moris Montejo" userId="55e843e1-b95f-4cc0-a457-c4d5fafa72c5" providerId="ADAL" clId="{591BCF54-B4EF-43AF-804B-EFAEA1FF69B4}" dt="2022-10-20T14:33:14.016" v="582" actId="478"/>
          <ac:grpSpMkLst>
            <pc:docMk/>
            <pc:sldMk cId="851326854" sldId="274"/>
            <ac:grpSpMk id="351" creationId="{330D1DE6-F950-43BC-8298-225DB3336D63}"/>
          </ac:grpSpMkLst>
        </pc:grpChg>
        <pc:grpChg chg="del mod">
          <ac:chgData name="Moris Montejo" userId="55e843e1-b95f-4cc0-a457-c4d5fafa72c5" providerId="ADAL" clId="{591BCF54-B4EF-43AF-804B-EFAEA1FF69B4}" dt="2022-10-20T14:33:23.897" v="587" actId="478"/>
          <ac:grpSpMkLst>
            <pc:docMk/>
            <pc:sldMk cId="851326854" sldId="274"/>
            <ac:grpSpMk id="353" creationId="{AC3F23A4-41C8-4DE0-BEF3-CCCD6F5DE8A9}"/>
          </ac:grpSpMkLst>
        </pc:grpChg>
        <pc:grpChg chg="mod">
          <ac:chgData name="Moris Montejo" userId="55e843e1-b95f-4cc0-a457-c4d5fafa72c5" providerId="ADAL" clId="{591BCF54-B4EF-43AF-804B-EFAEA1FF69B4}" dt="2022-10-20T14:32:19.355" v="562" actId="478"/>
          <ac:grpSpMkLst>
            <pc:docMk/>
            <pc:sldMk cId="851326854" sldId="274"/>
            <ac:grpSpMk id="363" creationId="{A61BC2F6-1B5F-4A7C-A853-3739D8B03E65}"/>
          </ac:grpSpMkLst>
        </pc:grpChg>
        <pc:grpChg chg="del mod">
          <ac:chgData name="Moris Montejo" userId="55e843e1-b95f-4cc0-a457-c4d5fafa72c5" providerId="ADAL" clId="{591BCF54-B4EF-43AF-804B-EFAEA1FF69B4}" dt="2022-10-20T14:32:18.246" v="561" actId="478"/>
          <ac:grpSpMkLst>
            <pc:docMk/>
            <pc:sldMk cId="851326854" sldId="274"/>
            <ac:grpSpMk id="367" creationId="{D7ABBB3A-B2D6-4A58-AA53-1EF4328623F1}"/>
          </ac:grpSpMkLst>
        </pc:grpChg>
        <pc:grpChg chg="del mod">
          <ac:chgData name="Moris Montejo" userId="55e843e1-b95f-4cc0-a457-c4d5fafa72c5" providerId="ADAL" clId="{591BCF54-B4EF-43AF-804B-EFAEA1FF69B4}" dt="2022-10-20T14:32:28.843" v="566" actId="478"/>
          <ac:grpSpMkLst>
            <pc:docMk/>
            <pc:sldMk cId="851326854" sldId="274"/>
            <ac:grpSpMk id="369" creationId="{A0F4D209-4D3F-45B2-8F26-48B932B64055}"/>
          </ac:grpSpMkLst>
        </pc:grpChg>
        <pc:picChg chg="add mod">
          <ac:chgData name="Moris Montejo" userId="55e843e1-b95f-4cc0-a457-c4d5fafa72c5" providerId="ADAL" clId="{591BCF54-B4EF-43AF-804B-EFAEA1FF69B4}" dt="2022-10-20T14:29:42.284" v="497" actId="1038"/>
          <ac:picMkLst>
            <pc:docMk/>
            <pc:sldMk cId="851326854" sldId="274"/>
            <ac:picMk id="4" creationId="{74F5E1D4-1145-1FBA-97A6-F8857403CA8A}"/>
          </ac:picMkLst>
        </pc:picChg>
        <pc:picChg chg="add mod">
          <ac:chgData name="Moris Montejo" userId="55e843e1-b95f-4cc0-a457-c4d5fafa72c5" providerId="ADAL" clId="{591BCF54-B4EF-43AF-804B-EFAEA1FF69B4}" dt="2022-10-20T14:30:23.725" v="522" actId="1037"/>
          <ac:picMkLst>
            <pc:docMk/>
            <pc:sldMk cId="851326854" sldId="274"/>
            <ac:picMk id="6" creationId="{5C3E1165-C5A9-1315-480E-010C71592EF1}"/>
          </ac:picMkLst>
        </pc:picChg>
        <pc:picChg chg="add mod">
          <ac:chgData name="Moris Montejo" userId="55e843e1-b95f-4cc0-a457-c4d5fafa72c5" providerId="ADAL" clId="{591BCF54-B4EF-43AF-804B-EFAEA1FF69B4}" dt="2022-10-20T14:30:44.112" v="527" actId="1076"/>
          <ac:picMkLst>
            <pc:docMk/>
            <pc:sldMk cId="851326854" sldId="274"/>
            <ac:picMk id="9" creationId="{5A2EF750-4899-B746-42D1-8603C9E17618}"/>
          </ac:picMkLst>
        </pc:picChg>
        <pc:picChg chg="add mod">
          <ac:chgData name="Moris Montejo" userId="55e843e1-b95f-4cc0-a457-c4d5fafa72c5" providerId="ADAL" clId="{591BCF54-B4EF-43AF-804B-EFAEA1FF69B4}" dt="2022-10-20T14:33:37.208" v="590" actId="1076"/>
          <ac:picMkLst>
            <pc:docMk/>
            <pc:sldMk cId="851326854" sldId="274"/>
            <ac:picMk id="10" creationId="{8F6A21FE-E164-9A52-33CE-4436440F9BF3}"/>
          </ac:picMkLst>
        </pc:picChg>
        <pc:picChg chg="add mod">
          <ac:chgData name="Moris Montejo" userId="55e843e1-b95f-4cc0-a457-c4d5fafa72c5" providerId="ADAL" clId="{591BCF54-B4EF-43AF-804B-EFAEA1FF69B4}" dt="2022-10-20T14:33:42.527" v="592" actId="1076"/>
          <ac:picMkLst>
            <pc:docMk/>
            <pc:sldMk cId="851326854" sldId="274"/>
            <ac:picMk id="11" creationId="{22C4E9F1-C374-13B4-3A2E-58B7D87A25DC}"/>
          </ac:picMkLst>
        </pc:picChg>
        <pc:picChg chg="add mod">
          <ac:chgData name="Moris Montejo" userId="55e843e1-b95f-4cc0-a457-c4d5fafa72c5" providerId="ADAL" clId="{591BCF54-B4EF-43AF-804B-EFAEA1FF69B4}" dt="2022-10-20T14:33:47.200" v="594" actId="1076"/>
          <ac:picMkLst>
            <pc:docMk/>
            <pc:sldMk cId="851326854" sldId="274"/>
            <ac:picMk id="12" creationId="{4E5F698D-3389-E529-C575-6E44EC23789A}"/>
          </ac:picMkLst>
        </pc:picChg>
        <pc:picChg chg="add mod">
          <ac:chgData name="Moris Montejo" userId="55e843e1-b95f-4cc0-a457-c4d5fafa72c5" providerId="ADAL" clId="{591BCF54-B4EF-43AF-804B-EFAEA1FF69B4}" dt="2022-10-20T14:33:50.840" v="596" actId="1076"/>
          <ac:picMkLst>
            <pc:docMk/>
            <pc:sldMk cId="851326854" sldId="274"/>
            <ac:picMk id="13" creationId="{65977D71-16BA-D0D8-63F4-654EC4C0F380}"/>
          </ac:picMkLst>
        </pc:picChg>
        <pc:picChg chg="add mod">
          <ac:chgData name="Moris Montejo" userId="55e843e1-b95f-4cc0-a457-c4d5fafa72c5" providerId="ADAL" clId="{591BCF54-B4EF-43AF-804B-EFAEA1FF69B4}" dt="2022-10-20T14:33:55.579" v="598" actId="1076"/>
          <ac:picMkLst>
            <pc:docMk/>
            <pc:sldMk cId="851326854" sldId="274"/>
            <ac:picMk id="14" creationId="{787B873B-D9A1-6A79-DC7C-8A57081AA803}"/>
          </ac:picMkLst>
        </pc:picChg>
        <pc:picChg chg="add mod">
          <ac:chgData name="Moris Montejo" userId="55e843e1-b95f-4cc0-a457-c4d5fafa72c5" providerId="ADAL" clId="{591BCF54-B4EF-43AF-804B-EFAEA1FF69B4}" dt="2022-10-20T14:34:00.090" v="600" actId="1076"/>
          <ac:picMkLst>
            <pc:docMk/>
            <pc:sldMk cId="851326854" sldId="274"/>
            <ac:picMk id="15" creationId="{245EF215-90A1-90D4-5B86-E08DCA301842}"/>
          </ac:picMkLst>
        </pc:picChg>
        <pc:picChg chg="add mod">
          <ac:chgData name="Moris Montejo" userId="55e843e1-b95f-4cc0-a457-c4d5fafa72c5" providerId="ADAL" clId="{591BCF54-B4EF-43AF-804B-EFAEA1FF69B4}" dt="2022-10-20T14:34:03.888" v="602" actId="1076"/>
          <ac:picMkLst>
            <pc:docMk/>
            <pc:sldMk cId="851326854" sldId="274"/>
            <ac:picMk id="16" creationId="{F76D357A-5B20-575F-3043-F6E3B117240F}"/>
          </ac:picMkLst>
        </pc:picChg>
        <pc:picChg chg="add mod">
          <ac:chgData name="Moris Montejo" userId="55e843e1-b95f-4cc0-a457-c4d5fafa72c5" providerId="ADAL" clId="{591BCF54-B4EF-43AF-804B-EFAEA1FF69B4}" dt="2022-10-20T14:34:10.457" v="604" actId="1076"/>
          <ac:picMkLst>
            <pc:docMk/>
            <pc:sldMk cId="851326854" sldId="274"/>
            <ac:picMk id="17" creationId="{0A3B9D43-B678-DCA8-5C0A-090CA94A1DCA}"/>
          </ac:picMkLst>
        </pc:picChg>
        <pc:picChg chg="add mod">
          <ac:chgData name="Moris Montejo" userId="55e843e1-b95f-4cc0-a457-c4d5fafa72c5" providerId="ADAL" clId="{591BCF54-B4EF-43AF-804B-EFAEA1FF69B4}" dt="2022-10-20T14:34:15.187" v="606" actId="1076"/>
          <ac:picMkLst>
            <pc:docMk/>
            <pc:sldMk cId="851326854" sldId="274"/>
            <ac:picMk id="18" creationId="{CAE7B9AD-FF0B-46BD-338B-98B3BE7D69C0}"/>
          </ac:picMkLst>
        </pc:picChg>
        <pc:picChg chg="add mod">
          <ac:chgData name="Moris Montejo" userId="55e843e1-b95f-4cc0-a457-c4d5fafa72c5" providerId="ADAL" clId="{591BCF54-B4EF-43AF-804B-EFAEA1FF69B4}" dt="2022-10-20T14:34:19.117" v="608" actId="1076"/>
          <ac:picMkLst>
            <pc:docMk/>
            <pc:sldMk cId="851326854" sldId="274"/>
            <ac:picMk id="19" creationId="{1E433C8E-C6DC-046D-6E7D-B0F70F1A12D0}"/>
          </ac:picMkLst>
        </pc:picChg>
        <pc:picChg chg="add mod">
          <ac:chgData name="Moris Montejo" userId="55e843e1-b95f-4cc0-a457-c4d5fafa72c5" providerId="ADAL" clId="{591BCF54-B4EF-43AF-804B-EFAEA1FF69B4}" dt="2022-10-20T14:34:22.883" v="610" actId="1076"/>
          <ac:picMkLst>
            <pc:docMk/>
            <pc:sldMk cId="851326854" sldId="274"/>
            <ac:picMk id="20" creationId="{BF425039-E5EF-E80D-B920-B99E831DCB19}"/>
          </ac:picMkLst>
        </pc:picChg>
        <pc:picChg chg="add mod">
          <ac:chgData name="Moris Montejo" userId="55e843e1-b95f-4cc0-a457-c4d5fafa72c5" providerId="ADAL" clId="{591BCF54-B4EF-43AF-804B-EFAEA1FF69B4}" dt="2022-10-20T14:34:26.765" v="612" actId="1076"/>
          <ac:picMkLst>
            <pc:docMk/>
            <pc:sldMk cId="851326854" sldId="274"/>
            <ac:picMk id="21" creationId="{5C6C231E-49D4-75F1-1282-28B94D99F6A9}"/>
          </ac:picMkLst>
        </pc:picChg>
        <pc:picChg chg="add mod">
          <ac:chgData name="Moris Montejo" userId="55e843e1-b95f-4cc0-a457-c4d5fafa72c5" providerId="ADAL" clId="{591BCF54-B4EF-43AF-804B-EFAEA1FF69B4}" dt="2022-10-20T14:34:32.346" v="614" actId="1076"/>
          <ac:picMkLst>
            <pc:docMk/>
            <pc:sldMk cId="851326854" sldId="274"/>
            <ac:picMk id="22" creationId="{CC55873E-F8F3-9C0F-F9B3-9600576C76FA}"/>
          </ac:picMkLst>
        </pc:picChg>
        <pc:picChg chg="add mod">
          <ac:chgData name="Moris Montejo" userId="55e843e1-b95f-4cc0-a457-c4d5fafa72c5" providerId="ADAL" clId="{591BCF54-B4EF-43AF-804B-EFAEA1FF69B4}" dt="2022-10-20T14:34:37.225" v="616" actId="1076"/>
          <ac:picMkLst>
            <pc:docMk/>
            <pc:sldMk cId="851326854" sldId="274"/>
            <ac:picMk id="23" creationId="{2D01003C-3040-E769-4AF5-4C78959A33BD}"/>
          </ac:picMkLst>
        </pc:picChg>
        <pc:picChg chg="add mod">
          <ac:chgData name="Moris Montejo" userId="55e843e1-b95f-4cc0-a457-c4d5fafa72c5" providerId="ADAL" clId="{591BCF54-B4EF-43AF-804B-EFAEA1FF69B4}" dt="2022-10-20T14:34:43.376" v="618" actId="1076"/>
          <ac:picMkLst>
            <pc:docMk/>
            <pc:sldMk cId="851326854" sldId="274"/>
            <ac:picMk id="24" creationId="{82689D0D-3030-2234-F416-4E9FD048CBAB}"/>
          </ac:picMkLst>
        </pc:picChg>
        <pc:picChg chg="add mod">
          <ac:chgData name="Moris Montejo" userId="55e843e1-b95f-4cc0-a457-c4d5fafa72c5" providerId="ADAL" clId="{591BCF54-B4EF-43AF-804B-EFAEA1FF69B4}" dt="2022-10-20T14:34:46.903" v="620" actId="1076"/>
          <ac:picMkLst>
            <pc:docMk/>
            <pc:sldMk cId="851326854" sldId="274"/>
            <ac:picMk id="25" creationId="{E01A8972-2572-7EB7-B36C-27DC1EA5F0A8}"/>
          </ac:picMkLst>
        </pc:picChg>
        <pc:picChg chg="add mod">
          <ac:chgData name="Moris Montejo" userId="55e843e1-b95f-4cc0-a457-c4d5fafa72c5" providerId="ADAL" clId="{591BCF54-B4EF-43AF-804B-EFAEA1FF69B4}" dt="2022-10-20T14:34:50.540" v="622" actId="1076"/>
          <ac:picMkLst>
            <pc:docMk/>
            <pc:sldMk cId="851326854" sldId="274"/>
            <ac:picMk id="26" creationId="{CE2C1962-616C-AB80-1EFA-BD7AA60D75DE}"/>
          </ac:picMkLst>
        </pc:picChg>
        <pc:picChg chg="add mod">
          <ac:chgData name="Moris Montejo" userId="55e843e1-b95f-4cc0-a457-c4d5fafa72c5" providerId="ADAL" clId="{591BCF54-B4EF-43AF-804B-EFAEA1FF69B4}" dt="2022-10-20T14:34:55.276" v="624" actId="1076"/>
          <ac:picMkLst>
            <pc:docMk/>
            <pc:sldMk cId="851326854" sldId="274"/>
            <ac:picMk id="27" creationId="{0BB16418-2367-65B7-F047-88067C5D899A}"/>
          </ac:picMkLst>
        </pc:picChg>
        <pc:picChg chg="add mod">
          <ac:chgData name="Moris Montejo" userId="55e843e1-b95f-4cc0-a457-c4d5fafa72c5" providerId="ADAL" clId="{591BCF54-B4EF-43AF-804B-EFAEA1FF69B4}" dt="2022-10-20T14:35:00.219" v="626" actId="1076"/>
          <ac:picMkLst>
            <pc:docMk/>
            <pc:sldMk cId="851326854" sldId="274"/>
            <ac:picMk id="28" creationId="{771FC013-7B94-ADC0-6F66-9EF60A304474}"/>
          </ac:picMkLst>
        </pc:picChg>
        <pc:picChg chg="add mod">
          <ac:chgData name="Moris Montejo" userId="55e843e1-b95f-4cc0-a457-c4d5fafa72c5" providerId="ADAL" clId="{591BCF54-B4EF-43AF-804B-EFAEA1FF69B4}" dt="2022-10-20T14:35:04.903" v="628" actId="1076"/>
          <ac:picMkLst>
            <pc:docMk/>
            <pc:sldMk cId="851326854" sldId="274"/>
            <ac:picMk id="29" creationId="{CA3D9366-9F60-87E7-AA57-733B8B259153}"/>
          </ac:picMkLst>
        </pc:picChg>
        <pc:picChg chg="add mod">
          <ac:chgData name="Moris Montejo" userId="55e843e1-b95f-4cc0-a457-c4d5fafa72c5" providerId="ADAL" clId="{591BCF54-B4EF-43AF-804B-EFAEA1FF69B4}" dt="2022-10-20T14:35:10.568" v="630" actId="1076"/>
          <ac:picMkLst>
            <pc:docMk/>
            <pc:sldMk cId="851326854" sldId="274"/>
            <ac:picMk id="30" creationId="{ED764CA9-6B05-58DE-C154-D3D3299E0FC5}"/>
          </ac:picMkLst>
        </pc:picChg>
        <pc:picChg chg="mod">
          <ac:chgData name="Moris Montejo" userId="55e843e1-b95f-4cc0-a457-c4d5fafa72c5" providerId="ADAL" clId="{591BCF54-B4EF-43AF-804B-EFAEA1FF69B4}" dt="2022-10-20T14:32:39.272" v="569" actId="478"/>
          <ac:picMkLst>
            <pc:docMk/>
            <pc:sldMk cId="851326854" sldId="274"/>
            <ac:picMk id="235" creationId="{B8AE52AF-2DAF-4FCB-BC4B-D300F9AE5FC5}"/>
          </ac:picMkLst>
        </pc:picChg>
        <pc:picChg chg="mod">
          <ac:chgData name="Moris Montejo" userId="55e843e1-b95f-4cc0-a457-c4d5fafa72c5" providerId="ADAL" clId="{591BCF54-B4EF-43AF-804B-EFAEA1FF69B4}" dt="2022-10-20T14:32:52.477" v="576" actId="478"/>
          <ac:picMkLst>
            <pc:docMk/>
            <pc:sldMk cId="851326854" sldId="274"/>
            <ac:picMk id="256" creationId="{A61BD210-2B6F-46E6-8AB0-B8E62045AB27}"/>
          </ac:picMkLst>
        </pc:picChg>
        <pc:picChg chg="mod">
          <ac:chgData name="Moris Montejo" userId="55e843e1-b95f-4cc0-a457-c4d5fafa72c5" providerId="ADAL" clId="{591BCF54-B4EF-43AF-804B-EFAEA1FF69B4}" dt="2022-10-20T14:31:51.713" v="551" actId="478"/>
          <ac:picMkLst>
            <pc:docMk/>
            <pc:sldMk cId="851326854" sldId="274"/>
            <ac:picMk id="277" creationId="{542DCB63-6C34-4F0D-A882-DE8BD49F18F1}"/>
          </ac:picMkLst>
        </pc:picChg>
        <pc:picChg chg="mod">
          <ac:chgData name="Moris Montejo" userId="55e843e1-b95f-4cc0-a457-c4d5fafa72c5" providerId="ADAL" clId="{591BCF54-B4EF-43AF-804B-EFAEA1FF69B4}" dt="2022-10-20T14:31:22.008" v="540" actId="478"/>
          <ac:picMkLst>
            <pc:docMk/>
            <pc:sldMk cId="851326854" sldId="274"/>
            <ac:picMk id="298" creationId="{E4F6FC54-E89A-4C6C-90C2-730724E1CAC9}"/>
          </ac:picMkLst>
        </pc:picChg>
        <pc:picChg chg="mod">
          <ac:chgData name="Moris Montejo" userId="55e843e1-b95f-4cc0-a457-c4d5fafa72c5" providerId="ADAL" clId="{591BCF54-B4EF-43AF-804B-EFAEA1FF69B4}" dt="2022-10-20T14:32:14.019" v="560" actId="478"/>
          <ac:picMkLst>
            <pc:docMk/>
            <pc:sldMk cId="851326854" sldId="274"/>
            <ac:picMk id="319" creationId="{EEA3B61C-3A61-4E28-AB09-636FAA6B011C}"/>
          </ac:picMkLst>
        </pc:picChg>
        <pc:picChg chg="mod">
          <ac:chgData name="Moris Montejo" userId="55e843e1-b95f-4cc0-a457-c4d5fafa72c5" providerId="ADAL" clId="{591BCF54-B4EF-43AF-804B-EFAEA1FF69B4}" dt="2022-10-20T14:29:50.200" v="499" actId="478"/>
          <ac:picMkLst>
            <pc:docMk/>
            <pc:sldMk cId="851326854" sldId="274"/>
            <ac:picMk id="337" creationId="{D4ED7C6C-7E1A-47EC-8BAD-10418C45FAD4}"/>
          </ac:picMkLst>
        </pc:picChg>
        <pc:picChg chg="mod">
          <ac:chgData name="Moris Montejo" userId="55e843e1-b95f-4cc0-a457-c4d5fafa72c5" providerId="ADAL" clId="{591BCF54-B4EF-43AF-804B-EFAEA1FF69B4}" dt="2022-10-20T14:33:15.045" v="583" actId="478"/>
          <ac:picMkLst>
            <pc:docMk/>
            <pc:sldMk cId="851326854" sldId="274"/>
            <ac:picMk id="355" creationId="{658AC3FD-CF67-44A7-9273-4C93B5B7397F}"/>
          </ac:picMkLst>
        </pc:picChg>
        <pc:picChg chg="mod">
          <ac:chgData name="Moris Montejo" userId="55e843e1-b95f-4cc0-a457-c4d5fafa72c5" providerId="ADAL" clId="{591BCF54-B4EF-43AF-804B-EFAEA1FF69B4}" dt="2022-10-20T14:32:19.355" v="562" actId="478"/>
          <ac:picMkLst>
            <pc:docMk/>
            <pc:sldMk cId="851326854" sldId="274"/>
            <ac:picMk id="371" creationId="{C8B48911-EF4C-406A-AE0E-BE10BF6B5E8E}"/>
          </ac:picMkLst>
        </pc:picChg>
      </pc:sldChg>
      <pc:sldChg chg="addSp delSp modSp mod modNotesTx">
        <pc:chgData name="Moris Montejo" userId="55e843e1-b95f-4cc0-a457-c4d5fafa72c5" providerId="ADAL" clId="{591BCF54-B4EF-43AF-804B-EFAEA1FF69B4}" dt="2022-10-20T14:38:57.366" v="660" actId="1076"/>
        <pc:sldMkLst>
          <pc:docMk/>
          <pc:sldMk cId="2691459227" sldId="275"/>
        </pc:sldMkLst>
        <pc:spChg chg="del">
          <ac:chgData name="Moris Montejo" userId="55e843e1-b95f-4cc0-a457-c4d5fafa72c5" providerId="ADAL" clId="{591BCF54-B4EF-43AF-804B-EFAEA1FF69B4}" dt="2022-10-20T14:38:44.536" v="655" actId="478"/>
          <ac:spMkLst>
            <pc:docMk/>
            <pc:sldMk cId="2691459227" sldId="275"/>
            <ac:spMk id="4" creationId="{657BA531-D54F-4F94-8803-C7240443D7D3}"/>
          </ac:spMkLst>
        </pc:spChg>
        <pc:spChg chg="add del mod">
          <ac:chgData name="Moris Montejo" userId="55e843e1-b95f-4cc0-a457-c4d5fafa72c5" providerId="ADAL" clId="{591BCF54-B4EF-43AF-804B-EFAEA1FF69B4}" dt="2022-10-20T14:38:46.852" v="656" actId="478"/>
          <ac:spMkLst>
            <pc:docMk/>
            <pc:sldMk cId="2691459227" sldId="275"/>
            <ac:spMk id="5" creationId="{B26BCDD5-FEC0-43E2-2BE7-1EDB311F6BAE}"/>
          </ac:spMkLst>
        </pc:spChg>
        <pc:spChg chg="mod">
          <ac:chgData name="Moris Montejo" userId="55e843e1-b95f-4cc0-a457-c4d5fafa72c5" providerId="ADAL" clId="{591BCF54-B4EF-43AF-804B-EFAEA1FF69B4}" dt="2022-10-20T14:38:53.032" v="658" actId="1076"/>
          <ac:spMkLst>
            <pc:docMk/>
            <pc:sldMk cId="2691459227" sldId="275"/>
            <ac:spMk id="27" creationId="{0C068A31-EB4F-4B9B-B2BB-DA96862CF732}"/>
          </ac:spMkLst>
        </pc:spChg>
        <pc:spChg chg="mod">
          <ac:chgData name="Moris Montejo" userId="55e843e1-b95f-4cc0-a457-c4d5fafa72c5" providerId="ADAL" clId="{591BCF54-B4EF-43AF-804B-EFAEA1FF69B4}" dt="2022-10-20T14:38:50.141" v="657" actId="1076"/>
          <ac:spMkLst>
            <pc:docMk/>
            <pc:sldMk cId="2691459227" sldId="275"/>
            <ac:spMk id="28" creationId="{4B0FECDC-5104-4E7F-9348-BFB9156BE3D5}"/>
          </ac:spMkLst>
        </pc:spChg>
        <pc:spChg chg="mod">
          <ac:chgData name="Moris Montejo" userId="55e843e1-b95f-4cc0-a457-c4d5fafa72c5" providerId="ADAL" clId="{591BCF54-B4EF-43AF-804B-EFAEA1FF69B4}" dt="2022-10-20T14:38:57.366" v="660" actId="1076"/>
          <ac:spMkLst>
            <pc:docMk/>
            <pc:sldMk cId="2691459227" sldId="275"/>
            <ac:spMk id="29" creationId="{367376C8-0814-40C3-B024-285B5AF2A465}"/>
          </ac:spMkLst>
        </pc:spChg>
        <pc:spChg chg="mod">
          <ac:chgData name="Moris Montejo" userId="55e843e1-b95f-4cc0-a457-c4d5fafa72c5" providerId="ADAL" clId="{591BCF54-B4EF-43AF-804B-EFAEA1FF69B4}" dt="2022-10-20T14:38:55.266" v="659" actId="1076"/>
          <ac:spMkLst>
            <pc:docMk/>
            <pc:sldMk cId="2691459227" sldId="275"/>
            <ac:spMk id="30" creationId="{1C59F7F5-2589-45D6-9D54-AD4324C6994D}"/>
          </ac:spMkLst>
        </pc:spChg>
        <pc:grpChg chg="mod">
          <ac:chgData name="Moris Montejo" userId="55e843e1-b95f-4cc0-a457-c4d5fafa72c5" providerId="ADAL" clId="{591BCF54-B4EF-43AF-804B-EFAEA1FF69B4}" dt="2022-10-20T14:37:07.524" v="647" actId="1038"/>
          <ac:grpSpMkLst>
            <pc:docMk/>
            <pc:sldMk cId="2691459227" sldId="275"/>
            <ac:grpSpMk id="12" creationId="{31136F97-2263-487A-88D1-91FCBC5831C0}"/>
          </ac:grpSpMkLst>
        </pc:grpChg>
      </pc:sldChg>
      <pc:sldChg chg="modSp mod modNotesTx">
        <pc:chgData name="Moris Montejo" userId="55e843e1-b95f-4cc0-a457-c4d5fafa72c5" providerId="ADAL" clId="{591BCF54-B4EF-43AF-804B-EFAEA1FF69B4}" dt="2022-10-20T14:44:02.702" v="680" actId="33524"/>
        <pc:sldMkLst>
          <pc:docMk/>
          <pc:sldMk cId="2810937538" sldId="276"/>
        </pc:sldMkLst>
        <pc:spChg chg="mod">
          <ac:chgData name="Moris Montejo" userId="55e843e1-b95f-4cc0-a457-c4d5fafa72c5" providerId="ADAL" clId="{591BCF54-B4EF-43AF-804B-EFAEA1FF69B4}" dt="2022-10-20T14:41:35.584" v="676" actId="207"/>
          <ac:spMkLst>
            <pc:docMk/>
            <pc:sldMk cId="2810937538" sldId="276"/>
            <ac:spMk id="68" creationId="{2DFE6CBE-03C9-4DB1-BCF3-85C297B5FE28}"/>
          </ac:spMkLst>
        </pc:spChg>
      </pc:sldChg>
      <pc:sldChg chg="addSp delSp modSp mod modNotesTx">
        <pc:chgData name="Moris Montejo" userId="55e843e1-b95f-4cc0-a457-c4d5fafa72c5" providerId="ADAL" clId="{591BCF54-B4EF-43AF-804B-EFAEA1FF69B4}" dt="2022-10-20T14:47:49.796" v="709" actId="33524"/>
        <pc:sldMkLst>
          <pc:docMk/>
          <pc:sldMk cId="3338974097" sldId="277"/>
        </pc:sldMkLst>
        <pc:spChg chg="mod">
          <ac:chgData name="Moris Montejo" userId="55e843e1-b95f-4cc0-a457-c4d5fafa72c5" providerId="ADAL" clId="{591BCF54-B4EF-43AF-804B-EFAEA1FF69B4}" dt="2022-10-20T14:46:26.765" v="687" actId="478"/>
          <ac:spMkLst>
            <pc:docMk/>
            <pc:sldMk cId="3338974097" sldId="277"/>
            <ac:spMk id="135" creationId="{850BC67B-3634-4AAA-AA53-C2CB27DE2E3F}"/>
          </ac:spMkLst>
        </pc:spChg>
        <pc:spChg chg="mod">
          <ac:chgData name="Moris Montejo" userId="55e843e1-b95f-4cc0-a457-c4d5fafa72c5" providerId="ADAL" clId="{591BCF54-B4EF-43AF-804B-EFAEA1FF69B4}" dt="2022-10-20T14:46:26.765" v="687" actId="478"/>
          <ac:spMkLst>
            <pc:docMk/>
            <pc:sldMk cId="3338974097" sldId="277"/>
            <ac:spMk id="136" creationId="{025CF9A1-E959-465E-AACF-BD84F5B69BC1}"/>
          </ac:spMkLst>
        </pc:spChg>
        <pc:spChg chg="mod">
          <ac:chgData name="Moris Montejo" userId="55e843e1-b95f-4cc0-a457-c4d5fafa72c5" providerId="ADAL" clId="{591BCF54-B4EF-43AF-804B-EFAEA1FF69B4}" dt="2022-10-20T14:46:26.765" v="687" actId="478"/>
          <ac:spMkLst>
            <pc:docMk/>
            <pc:sldMk cId="3338974097" sldId="277"/>
            <ac:spMk id="139" creationId="{EABE8D02-792E-4A21-8268-9DE54E1E17AA}"/>
          </ac:spMkLst>
        </pc:spChg>
        <pc:spChg chg="mod">
          <ac:chgData name="Moris Montejo" userId="55e843e1-b95f-4cc0-a457-c4d5fafa72c5" providerId="ADAL" clId="{591BCF54-B4EF-43AF-804B-EFAEA1FF69B4}" dt="2022-10-20T14:46:26.765" v="687" actId="478"/>
          <ac:spMkLst>
            <pc:docMk/>
            <pc:sldMk cId="3338974097" sldId="277"/>
            <ac:spMk id="140" creationId="{3CED6615-7D09-4EA6-9640-9439C0EE3990}"/>
          </ac:spMkLst>
        </pc:spChg>
        <pc:spChg chg="mod">
          <ac:chgData name="Moris Montejo" userId="55e843e1-b95f-4cc0-a457-c4d5fafa72c5" providerId="ADAL" clId="{591BCF54-B4EF-43AF-804B-EFAEA1FF69B4}" dt="2022-10-20T14:46:26.765" v="687" actId="478"/>
          <ac:spMkLst>
            <pc:docMk/>
            <pc:sldMk cId="3338974097" sldId="277"/>
            <ac:spMk id="141" creationId="{E0F4265F-CBE6-4D11-9BD7-E8480435ADFA}"/>
          </ac:spMkLst>
        </pc:spChg>
        <pc:spChg chg="del">
          <ac:chgData name="Moris Montejo" userId="55e843e1-b95f-4cc0-a457-c4d5fafa72c5" providerId="ADAL" clId="{591BCF54-B4EF-43AF-804B-EFAEA1FF69B4}" dt="2022-10-20T14:46:23.745" v="685" actId="478"/>
          <ac:spMkLst>
            <pc:docMk/>
            <pc:sldMk cId="3338974097" sldId="277"/>
            <ac:spMk id="143" creationId="{221B1591-9382-4F6A-A555-89D8ED734D6F}"/>
          </ac:spMkLst>
        </pc:spChg>
        <pc:spChg chg="del">
          <ac:chgData name="Moris Montejo" userId="55e843e1-b95f-4cc0-a457-c4d5fafa72c5" providerId="ADAL" clId="{591BCF54-B4EF-43AF-804B-EFAEA1FF69B4}" dt="2022-10-20T14:46:16.962" v="684" actId="478"/>
          <ac:spMkLst>
            <pc:docMk/>
            <pc:sldMk cId="3338974097" sldId="277"/>
            <ac:spMk id="144" creationId="{E33CFABC-3BE4-4ED6-92CE-69EC16D14C24}"/>
          </ac:spMkLst>
        </pc:spChg>
        <pc:spChg chg="del">
          <ac:chgData name="Moris Montejo" userId="55e843e1-b95f-4cc0-a457-c4d5fafa72c5" providerId="ADAL" clId="{591BCF54-B4EF-43AF-804B-EFAEA1FF69B4}" dt="2022-10-20T14:46:09.966" v="681" actId="478"/>
          <ac:spMkLst>
            <pc:docMk/>
            <pc:sldMk cId="3338974097" sldId="277"/>
            <ac:spMk id="145" creationId="{6C4F8E08-C874-4D7C-818B-8DDB9E310AE2}"/>
          </ac:spMkLst>
        </pc:spChg>
        <pc:spChg chg="del">
          <ac:chgData name="Moris Montejo" userId="55e843e1-b95f-4cc0-a457-c4d5fafa72c5" providerId="ADAL" clId="{591BCF54-B4EF-43AF-804B-EFAEA1FF69B4}" dt="2022-10-20T14:46:15.326" v="683" actId="478"/>
          <ac:spMkLst>
            <pc:docMk/>
            <pc:sldMk cId="3338974097" sldId="277"/>
            <ac:spMk id="146" creationId="{AA219895-C297-4868-8F45-749679DFDA69}"/>
          </ac:spMkLst>
        </pc:spChg>
        <pc:spChg chg="del">
          <ac:chgData name="Moris Montejo" userId="55e843e1-b95f-4cc0-a457-c4d5fafa72c5" providerId="ADAL" clId="{591BCF54-B4EF-43AF-804B-EFAEA1FF69B4}" dt="2022-10-20T14:46:13.741" v="682" actId="478"/>
          <ac:spMkLst>
            <pc:docMk/>
            <pc:sldMk cId="3338974097" sldId="277"/>
            <ac:spMk id="147" creationId="{9C23CD49-8B31-4A8D-874A-92CD3C4E00AD}"/>
          </ac:spMkLst>
        </pc:spChg>
        <pc:spChg chg="del mod">
          <ac:chgData name="Moris Montejo" userId="55e843e1-b95f-4cc0-a457-c4d5fafa72c5" providerId="ADAL" clId="{591BCF54-B4EF-43AF-804B-EFAEA1FF69B4}" dt="2022-10-20T14:46:26.765" v="687" actId="478"/>
          <ac:spMkLst>
            <pc:docMk/>
            <pc:sldMk cId="3338974097" sldId="277"/>
            <ac:spMk id="148" creationId="{E96259E3-E2E4-44CF-AF0E-4172FB7DD10D}"/>
          </ac:spMkLst>
        </pc:spChg>
        <pc:spChg chg="del">
          <ac:chgData name="Moris Montejo" userId="55e843e1-b95f-4cc0-a457-c4d5fafa72c5" providerId="ADAL" clId="{591BCF54-B4EF-43AF-804B-EFAEA1FF69B4}" dt="2022-10-20T14:46:25.418" v="686" actId="478"/>
          <ac:spMkLst>
            <pc:docMk/>
            <pc:sldMk cId="3338974097" sldId="277"/>
            <ac:spMk id="149" creationId="{08C6BBA7-A97B-4F10-927F-D4F72B6029EF}"/>
          </ac:spMkLst>
        </pc:spChg>
        <pc:grpChg chg="mod">
          <ac:chgData name="Moris Montejo" userId="55e843e1-b95f-4cc0-a457-c4d5fafa72c5" providerId="ADAL" clId="{591BCF54-B4EF-43AF-804B-EFAEA1FF69B4}" dt="2022-10-20T14:46:26.765" v="687" actId="478"/>
          <ac:grpSpMkLst>
            <pc:docMk/>
            <pc:sldMk cId="3338974097" sldId="277"/>
            <ac:grpSpMk id="134" creationId="{F2B99FEB-90E3-4F6F-8474-33FAB7193734}"/>
          </ac:grpSpMkLst>
        </pc:grpChg>
        <pc:grpChg chg="del mod">
          <ac:chgData name="Moris Montejo" userId="55e843e1-b95f-4cc0-a457-c4d5fafa72c5" providerId="ADAL" clId="{591BCF54-B4EF-43AF-804B-EFAEA1FF69B4}" dt="2022-10-20T14:46:25.418" v="686" actId="478"/>
          <ac:grpSpMkLst>
            <pc:docMk/>
            <pc:sldMk cId="3338974097" sldId="277"/>
            <ac:grpSpMk id="137" creationId="{23770F6E-F82F-4E93-9572-A64B02F0F120}"/>
          </ac:grpSpMkLst>
        </pc:grpChg>
        <pc:grpChg chg="del">
          <ac:chgData name="Moris Montejo" userId="55e843e1-b95f-4cc0-a457-c4d5fafa72c5" providerId="ADAL" clId="{591BCF54-B4EF-43AF-804B-EFAEA1FF69B4}" dt="2022-10-20T14:46:16.962" v="684" actId="478"/>
          <ac:grpSpMkLst>
            <pc:docMk/>
            <pc:sldMk cId="3338974097" sldId="277"/>
            <ac:grpSpMk id="138" creationId="{1E7B97B4-C60E-43B6-BB63-62CD8AF1C420}"/>
          </ac:grpSpMkLst>
        </pc:grpChg>
        <pc:picChg chg="add mod">
          <ac:chgData name="Moris Montejo" userId="55e843e1-b95f-4cc0-a457-c4d5fafa72c5" providerId="ADAL" clId="{591BCF54-B4EF-43AF-804B-EFAEA1FF69B4}" dt="2022-10-20T14:46:39.833" v="691" actId="1076"/>
          <ac:picMkLst>
            <pc:docMk/>
            <pc:sldMk cId="3338974097" sldId="277"/>
            <ac:picMk id="5" creationId="{2D15BFC2-E29B-6E21-72E4-8C394CCDE6E0}"/>
          </ac:picMkLst>
        </pc:picChg>
        <pc:picChg chg="add mod">
          <ac:chgData name="Moris Montejo" userId="55e843e1-b95f-4cc0-a457-c4d5fafa72c5" providerId="ADAL" clId="{591BCF54-B4EF-43AF-804B-EFAEA1FF69B4}" dt="2022-10-20T14:46:49.940" v="695" actId="1076"/>
          <ac:picMkLst>
            <pc:docMk/>
            <pc:sldMk cId="3338974097" sldId="277"/>
            <ac:picMk id="7" creationId="{39CEAA89-CD44-FEA5-BCFB-B820C402D303}"/>
          </ac:picMkLst>
        </pc:picChg>
        <pc:picChg chg="add mod">
          <ac:chgData name="Moris Montejo" userId="55e843e1-b95f-4cc0-a457-c4d5fafa72c5" providerId="ADAL" clId="{591BCF54-B4EF-43AF-804B-EFAEA1FF69B4}" dt="2022-10-20T14:47:05.904" v="703" actId="1037"/>
          <ac:picMkLst>
            <pc:docMk/>
            <pc:sldMk cId="3338974097" sldId="277"/>
            <ac:picMk id="9" creationId="{A7526602-D086-6B35-CC72-DCB86B0F8EE0}"/>
          </ac:picMkLst>
        </pc:picChg>
        <pc:picChg chg="mod">
          <ac:chgData name="Moris Montejo" userId="55e843e1-b95f-4cc0-a457-c4d5fafa72c5" providerId="ADAL" clId="{591BCF54-B4EF-43AF-804B-EFAEA1FF69B4}" dt="2022-10-20T14:46:26.765" v="687" actId="478"/>
          <ac:picMkLst>
            <pc:docMk/>
            <pc:sldMk cId="3338974097" sldId="277"/>
            <ac:picMk id="142" creationId="{A117D2DE-EDA0-4BEE-999E-31D368AE364A}"/>
          </ac:picMkLst>
        </pc:picChg>
      </pc:sldChg>
      <pc:sldChg chg="addSp delSp modSp mod modNotesTx">
        <pc:chgData name="Moris Montejo" userId="55e843e1-b95f-4cc0-a457-c4d5fafa72c5" providerId="ADAL" clId="{591BCF54-B4EF-43AF-804B-EFAEA1FF69B4}" dt="2022-10-20T14:50:17.054" v="732" actId="313"/>
        <pc:sldMkLst>
          <pc:docMk/>
          <pc:sldMk cId="3422218292" sldId="278"/>
        </pc:sldMkLst>
        <pc:spChg chg="mod">
          <ac:chgData name="Moris Montejo" userId="55e843e1-b95f-4cc0-a457-c4d5fafa72c5" providerId="ADAL" clId="{591BCF54-B4EF-43AF-804B-EFAEA1FF69B4}" dt="2022-10-20T14:48:34.821" v="716" actId="478"/>
          <ac:spMkLst>
            <pc:docMk/>
            <pc:sldMk cId="3422218292" sldId="278"/>
            <ac:spMk id="219" creationId="{23C7B290-B1AC-4166-BA37-BBC6653DB528}"/>
          </ac:spMkLst>
        </pc:spChg>
        <pc:spChg chg="mod">
          <ac:chgData name="Moris Montejo" userId="55e843e1-b95f-4cc0-a457-c4d5fafa72c5" providerId="ADAL" clId="{591BCF54-B4EF-43AF-804B-EFAEA1FF69B4}" dt="2022-10-20T14:48:34.821" v="716" actId="478"/>
          <ac:spMkLst>
            <pc:docMk/>
            <pc:sldMk cId="3422218292" sldId="278"/>
            <ac:spMk id="220" creationId="{92D84F65-B6E2-4717-AB9D-21B1F3887555}"/>
          </ac:spMkLst>
        </pc:spChg>
        <pc:spChg chg="mod">
          <ac:chgData name="Moris Montejo" userId="55e843e1-b95f-4cc0-a457-c4d5fafa72c5" providerId="ADAL" clId="{591BCF54-B4EF-43AF-804B-EFAEA1FF69B4}" dt="2022-10-20T14:48:34.821" v="716" actId="478"/>
          <ac:spMkLst>
            <pc:docMk/>
            <pc:sldMk cId="3422218292" sldId="278"/>
            <ac:spMk id="223" creationId="{AEACC122-E307-4C17-9BB8-B19A41BAFA3C}"/>
          </ac:spMkLst>
        </pc:spChg>
        <pc:spChg chg="mod">
          <ac:chgData name="Moris Montejo" userId="55e843e1-b95f-4cc0-a457-c4d5fafa72c5" providerId="ADAL" clId="{591BCF54-B4EF-43AF-804B-EFAEA1FF69B4}" dt="2022-10-20T14:48:34.821" v="716" actId="478"/>
          <ac:spMkLst>
            <pc:docMk/>
            <pc:sldMk cId="3422218292" sldId="278"/>
            <ac:spMk id="224" creationId="{A51426C1-07B3-4612-B184-065DA531696F}"/>
          </ac:spMkLst>
        </pc:spChg>
        <pc:spChg chg="mod">
          <ac:chgData name="Moris Montejo" userId="55e843e1-b95f-4cc0-a457-c4d5fafa72c5" providerId="ADAL" clId="{591BCF54-B4EF-43AF-804B-EFAEA1FF69B4}" dt="2022-10-20T14:48:34.821" v="716" actId="478"/>
          <ac:spMkLst>
            <pc:docMk/>
            <pc:sldMk cId="3422218292" sldId="278"/>
            <ac:spMk id="225" creationId="{DDD6784B-50D4-4F0D-919F-AD2F5EC1A0FE}"/>
          </ac:spMkLst>
        </pc:spChg>
        <pc:spChg chg="del">
          <ac:chgData name="Moris Montejo" userId="55e843e1-b95f-4cc0-a457-c4d5fafa72c5" providerId="ADAL" clId="{591BCF54-B4EF-43AF-804B-EFAEA1FF69B4}" dt="2022-10-20T14:48:30.025" v="714" actId="478"/>
          <ac:spMkLst>
            <pc:docMk/>
            <pc:sldMk cId="3422218292" sldId="278"/>
            <ac:spMk id="227" creationId="{0BDA5AFD-9CEB-4051-B004-A02B75C1CB2D}"/>
          </ac:spMkLst>
        </pc:spChg>
        <pc:spChg chg="del">
          <ac:chgData name="Moris Montejo" userId="55e843e1-b95f-4cc0-a457-c4d5fafa72c5" providerId="ADAL" clId="{591BCF54-B4EF-43AF-804B-EFAEA1FF69B4}" dt="2022-10-20T14:48:15.375" v="712" actId="478"/>
          <ac:spMkLst>
            <pc:docMk/>
            <pc:sldMk cId="3422218292" sldId="278"/>
            <ac:spMk id="228" creationId="{23E5C46F-7F3E-45EB-85CC-C62092DEF19C}"/>
          </ac:spMkLst>
        </pc:spChg>
        <pc:spChg chg="del">
          <ac:chgData name="Moris Montejo" userId="55e843e1-b95f-4cc0-a457-c4d5fafa72c5" providerId="ADAL" clId="{591BCF54-B4EF-43AF-804B-EFAEA1FF69B4}" dt="2022-10-20T14:48:10.417" v="710" actId="478"/>
          <ac:spMkLst>
            <pc:docMk/>
            <pc:sldMk cId="3422218292" sldId="278"/>
            <ac:spMk id="229" creationId="{2E9C1413-A218-4776-9304-F0242471D6FF}"/>
          </ac:spMkLst>
        </pc:spChg>
        <pc:spChg chg="del">
          <ac:chgData name="Moris Montejo" userId="55e843e1-b95f-4cc0-a457-c4d5fafa72c5" providerId="ADAL" clId="{591BCF54-B4EF-43AF-804B-EFAEA1FF69B4}" dt="2022-10-20T14:48:12.787" v="711" actId="478"/>
          <ac:spMkLst>
            <pc:docMk/>
            <pc:sldMk cId="3422218292" sldId="278"/>
            <ac:spMk id="230" creationId="{72C19B72-B334-4A40-BF63-D7BD833041B2}"/>
          </ac:spMkLst>
        </pc:spChg>
        <pc:spChg chg="del">
          <ac:chgData name="Moris Montejo" userId="55e843e1-b95f-4cc0-a457-c4d5fafa72c5" providerId="ADAL" clId="{591BCF54-B4EF-43AF-804B-EFAEA1FF69B4}" dt="2022-10-20T14:48:20.987" v="713" actId="478"/>
          <ac:spMkLst>
            <pc:docMk/>
            <pc:sldMk cId="3422218292" sldId="278"/>
            <ac:spMk id="231" creationId="{126D21D3-1DFB-415A-9EB1-703A7935D77A}"/>
          </ac:spMkLst>
        </pc:spChg>
        <pc:spChg chg="del mod">
          <ac:chgData name="Moris Montejo" userId="55e843e1-b95f-4cc0-a457-c4d5fafa72c5" providerId="ADAL" clId="{591BCF54-B4EF-43AF-804B-EFAEA1FF69B4}" dt="2022-10-20T14:48:34.821" v="716" actId="478"/>
          <ac:spMkLst>
            <pc:docMk/>
            <pc:sldMk cId="3422218292" sldId="278"/>
            <ac:spMk id="232" creationId="{BD7CD23C-16BF-4647-A1A7-5C1EDF1E2E50}"/>
          </ac:spMkLst>
        </pc:spChg>
        <pc:spChg chg="del">
          <ac:chgData name="Moris Montejo" userId="55e843e1-b95f-4cc0-a457-c4d5fafa72c5" providerId="ADAL" clId="{591BCF54-B4EF-43AF-804B-EFAEA1FF69B4}" dt="2022-10-20T14:48:32.730" v="715" actId="478"/>
          <ac:spMkLst>
            <pc:docMk/>
            <pc:sldMk cId="3422218292" sldId="278"/>
            <ac:spMk id="233" creationId="{62152C8A-3135-47A0-8738-8ABCBBA5D930}"/>
          </ac:spMkLst>
        </pc:spChg>
        <pc:grpChg chg="mod">
          <ac:chgData name="Moris Montejo" userId="55e843e1-b95f-4cc0-a457-c4d5fafa72c5" providerId="ADAL" clId="{591BCF54-B4EF-43AF-804B-EFAEA1FF69B4}" dt="2022-10-20T14:48:34.821" v="716" actId="478"/>
          <ac:grpSpMkLst>
            <pc:docMk/>
            <pc:sldMk cId="3422218292" sldId="278"/>
            <ac:grpSpMk id="218" creationId="{CC97C1F9-7635-4658-BFEC-864FA456CD25}"/>
          </ac:grpSpMkLst>
        </pc:grpChg>
        <pc:grpChg chg="del mod">
          <ac:chgData name="Moris Montejo" userId="55e843e1-b95f-4cc0-a457-c4d5fafa72c5" providerId="ADAL" clId="{591BCF54-B4EF-43AF-804B-EFAEA1FF69B4}" dt="2022-10-20T14:48:32.730" v="715" actId="478"/>
          <ac:grpSpMkLst>
            <pc:docMk/>
            <pc:sldMk cId="3422218292" sldId="278"/>
            <ac:grpSpMk id="221" creationId="{4C92B900-F6E4-4DDE-BC55-D7BA94C402E8}"/>
          </ac:grpSpMkLst>
        </pc:grpChg>
        <pc:grpChg chg="del">
          <ac:chgData name="Moris Montejo" userId="55e843e1-b95f-4cc0-a457-c4d5fafa72c5" providerId="ADAL" clId="{591BCF54-B4EF-43AF-804B-EFAEA1FF69B4}" dt="2022-10-20T14:48:20.987" v="713" actId="478"/>
          <ac:grpSpMkLst>
            <pc:docMk/>
            <pc:sldMk cId="3422218292" sldId="278"/>
            <ac:grpSpMk id="222" creationId="{9BC5CC16-868A-48C6-BFD9-E5CD8BF741EB}"/>
          </ac:grpSpMkLst>
        </pc:grpChg>
        <pc:picChg chg="add mod">
          <ac:chgData name="Moris Montejo" userId="55e843e1-b95f-4cc0-a457-c4d5fafa72c5" providerId="ADAL" clId="{591BCF54-B4EF-43AF-804B-EFAEA1FF69B4}" dt="2022-10-20T14:48:40.362" v="718" actId="1076"/>
          <ac:picMkLst>
            <pc:docMk/>
            <pc:sldMk cId="3422218292" sldId="278"/>
            <ac:picMk id="4" creationId="{575C69DC-4F8D-25AC-407D-874DBC76C00F}"/>
          </ac:picMkLst>
        </pc:picChg>
        <pc:picChg chg="add mod">
          <ac:chgData name="Moris Montejo" userId="55e843e1-b95f-4cc0-a457-c4d5fafa72c5" providerId="ADAL" clId="{591BCF54-B4EF-43AF-804B-EFAEA1FF69B4}" dt="2022-10-20T14:49:08.156" v="725" actId="1037"/>
          <ac:picMkLst>
            <pc:docMk/>
            <pc:sldMk cId="3422218292" sldId="278"/>
            <ac:picMk id="5" creationId="{42055C5D-32D5-8356-5838-AE1FDCA99F66}"/>
          </ac:picMkLst>
        </pc:picChg>
        <pc:picChg chg="add mod">
          <ac:chgData name="Moris Montejo" userId="55e843e1-b95f-4cc0-a457-c4d5fafa72c5" providerId="ADAL" clId="{591BCF54-B4EF-43AF-804B-EFAEA1FF69B4}" dt="2022-10-20T14:49:02.452" v="722" actId="1076"/>
          <ac:picMkLst>
            <pc:docMk/>
            <pc:sldMk cId="3422218292" sldId="278"/>
            <ac:picMk id="6" creationId="{C5D9869E-8D80-54BE-92A6-1563CD7A6CE8}"/>
          </ac:picMkLst>
        </pc:picChg>
        <pc:picChg chg="mod">
          <ac:chgData name="Moris Montejo" userId="55e843e1-b95f-4cc0-a457-c4d5fafa72c5" providerId="ADAL" clId="{591BCF54-B4EF-43AF-804B-EFAEA1FF69B4}" dt="2022-10-20T14:48:34.821" v="716" actId="478"/>
          <ac:picMkLst>
            <pc:docMk/>
            <pc:sldMk cId="3422218292" sldId="278"/>
            <ac:picMk id="226" creationId="{47281713-3CC1-4A14-AC9C-E4C19E134FA3}"/>
          </ac:picMkLst>
        </pc:picChg>
      </pc:sldChg>
      <pc:sldChg chg="modSp modNotesTx">
        <pc:chgData name="Moris Montejo" userId="55e843e1-b95f-4cc0-a457-c4d5fafa72c5" providerId="ADAL" clId="{591BCF54-B4EF-43AF-804B-EFAEA1FF69B4}" dt="2022-10-20T14:50:27.611" v="733" actId="313"/>
        <pc:sldMkLst>
          <pc:docMk/>
          <pc:sldMk cId="845222255" sldId="279"/>
        </pc:sldMkLst>
        <pc:spChg chg="mod">
          <ac:chgData name="Moris Montejo" userId="55e843e1-b95f-4cc0-a457-c4d5fafa72c5" providerId="ADAL" clId="{591BCF54-B4EF-43AF-804B-EFAEA1FF69B4}" dt="2022-10-20T14:50:27.611" v="733" actId="313"/>
          <ac:spMkLst>
            <pc:docMk/>
            <pc:sldMk cId="845222255" sldId="279"/>
            <ac:spMk id="34" creationId="{1685CC55-16A8-40AD-910A-9EA777645A55}"/>
          </ac:spMkLst>
        </pc:spChg>
      </pc:sldChg>
      <pc:sldChg chg="modNotesTx">
        <pc:chgData name="Moris Montejo" userId="55e843e1-b95f-4cc0-a457-c4d5fafa72c5" providerId="ADAL" clId="{591BCF54-B4EF-43AF-804B-EFAEA1FF69B4}" dt="2022-10-20T14:18:01.484" v="308" actId="20577"/>
        <pc:sldMkLst>
          <pc:docMk/>
          <pc:sldMk cId="1812366473" sldId="281"/>
        </pc:sldMkLst>
      </pc:sldChg>
      <pc:sldChg chg="modSp mod modNotesTx">
        <pc:chgData name="Moris Montejo" userId="55e843e1-b95f-4cc0-a457-c4d5fafa72c5" providerId="ADAL" clId="{591BCF54-B4EF-43AF-804B-EFAEA1FF69B4}" dt="2022-10-20T14:17:28.208" v="304" actId="20577"/>
        <pc:sldMkLst>
          <pc:docMk/>
          <pc:sldMk cId="2958914417" sldId="282"/>
        </pc:sldMkLst>
        <pc:spChg chg="mod">
          <ac:chgData name="Moris Montejo" userId="55e843e1-b95f-4cc0-a457-c4d5fafa72c5" providerId="ADAL" clId="{591BCF54-B4EF-43AF-804B-EFAEA1FF69B4}" dt="2022-10-20T14:16:58.478" v="303" actId="20577"/>
          <ac:spMkLst>
            <pc:docMk/>
            <pc:sldMk cId="2958914417" sldId="282"/>
            <ac:spMk id="26" creationId="{5F332A86-5DEF-4D97-B193-FA5E617E689D}"/>
          </ac:spMkLst>
        </pc:spChg>
      </pc:sldChg>
      <pc:sldChg chg="modSp mod modNotesTx">
        <pc:chgData name="Moris Montejo" userId="55e843e1-b95f-4cc0-a457-c4d5fafa72c5" providerId="ADAL" clId="{591BCF54-B4EF-43AF-804B-EFAEA1FF69B4}" dt="2022-10-20T14:26:07.084" v="484" actId="1037"/>
        <pc:sldMkLst>
          <pc:docMk/>
          <pc:sldMk cId="1310415572" sldId="283"/>
        </pc:sldMkLst>
        <pc:spChg chg="mod">
          <ac:chgData name="Moris Montejo" userId="55e843e1-b95f-4cc0-a457-c4d5fafa72c5" providerId="ADAL" clId="{591BCF54-B4EF-43AF-804B-EFAEA1FF69B4}" dt="2022-10-20T14:26:07.084" v="484" actId="1037"/>
          <ac:spMkLst>
            <pc:docMk/>
            <pc:sldMk cId="1310415572" sldId="283"/>
            <ac:spMk id="12" creationId="{5AE1690A-26D2-4A7C-A7F2-0653ED320CA0}"/>
          </ac:spMkLst>
        </pc:spChg>
        <pc:spChg chg="mod">
          <ac:chgData name="Moris Montejo" userId="55e843e1-b95f-4cc0-a457-c4d5fafa72c5" providerId="ADAL" clId="{591BCF54-B4EF-43AF-804B-EFAEA1FF69B4}" dt="2022-10-20T14:23:46.929" v="445" actId="20577"/>
          <ac:spMkLst>
            <pc:docMk/>
            <pc:sldMk cId="1310415572" sldId="283"/>
            <ac:spMk id="36" creationId="{FF00E003-9A2E-42D9-B5F3-0F8D784CC818}"/>
          </ac:spMkLst>
        </pc:spChg>
      </pc:sldChg>
      <pc:sldChg chg="modSp mod modNotesTx">
        <pc:chgData name="Moris Montejo" userId="55e843e1-b95f-4cc0-a457-c4d5fafa72c5" providerId="ADAL" clId="{591BCF54-B4EF-43AF-804B-EFAEA1FF69B4}" dt="2022-10-20T14:25:34.686" v="451" actId="1035"/>
        <pc:sldMkLst>
          <pc:docMk/>
          <pc:sldMk cId="641180512" sldId="284"/>
        </pc:sldMkLst>
        <pc:spChg chg="mod">
          <ac:chgData name="Moris Montejo" userId="55e843e1-b95f-4cc0-a457-c4d5fafa72c5" providerId="ADAL" clId="{591BCF54-B4EF-43AF-804B-EFAEA1FF69B4}" dt="2022-10-20T14:25:34.686" v="451" actId="1035"/>
          <ac:spMkLst>
            <pc:docMk/>
            <pc:sldMk cId="641180512" sldId="284"/>
            <ac:spMk id="12" creationId="{5AE1690A-26D2-4A7C-A7F2-0653ED320CA0}"/>
          </ac:spMkLst>
        </pc:spChg>
      </pc:sldChg>
      <pc:sldChg chg="addSp delSp modSp mod modNotesTx">
        <pc:chgData name="Moris Montejo" userId="55e843e1-b95f-4cc0-a457-c4d5fafa72c5" providerId="ADAL" clId="{591BCF54-B4EF-43AF-804B-EFAEA1FF69B4}" dt="2022-10-20T14:22:16.860" v="373" actId="14100"/>
        <pc:sldMkLst>
          <pc:docMk/>
          <pc:sldMk cId="873476520" sldId="285"/>
        </pc:sldMkLst>
        <pc:spChg chg="mod">
          <ac:chgData name="Moris Montejo" userId="55e843e1-b95f-4cc0-a457-c4d5fafa72c5" providerId="ADAL" clId="{591BCF54-B4EF-43AF-804B-EFAEA1FF69B4}" dt="2022-10-20T14:20:11.185" v="337" actId="20577"/>
          <ac:spMkLst>
            <pc:docMk/>
            <pc:sldMk cId="873476520" sldId="285"/>
            <ac:spMk id="2" creationId="{00000000-0000-0000-0000-000000000000}"/>
          </ac:spMkLst>
        </pc:spChg>
        <pc:spChg chg="mod">
          <ac:chgData name="Moris Montejo" userId="55e843e1-b95f-4cc0-a457-c4d5fafa72c5" providerId="ADAL" clId="{591BCF54-B4EF-43AF-804B-EFAEA1FF69B4}" dt="2022-10-20T14:21:09.578" v="357" actId="20577"/>
          <ac:spMkLst>
            <pc:docMk/>
            <pc:sldMk cId="873476520" sldId="285"/>
            <ac:spMk id="26" creationId="{5F332A86-5DEF-4D97-B193-FA5E617E689D}"/>
          </ac:spMkLst>
        </pc:spChg>
        <pc:picChg chg="add mod">
          <ac:chgData name="Moris Montejo" userId="55e843e1-b95f-4cc0-a457-c4d5fafa72c5" providerId="ADAL" clId="{591BCF54-B4EF-43AF-804B-EFAEA1FF69B4}" dt="2022-10-20T14:22:16.860" v="373" actId="14100"/>
          <ac:picMkLst>
            <pc:docMk/>
            <pc:sldMk cId="873476520" sldId="285"/>
            <ac:picMk id="5" creationId="{791F7F4F-A777-874C-24F2-7395B8456F86}"/>
          </ac:picMkLst>
        </pc:picChg>
        <pc:picChg chg="del">
          <ac:chgData name="Moris Montejo" userId="55e843e1-b95f-4cc0-a457-c4d5fafa72c5" providerId="ADAL" clId="{591BCF54-B4EF-43AF-804B-EFAEA1FF69B4}" dt="2022-10-20T14:21:53.058" v="358" actId="478"/>
          <ac:picMkLst>
            <pc:docMk/>
            <pc:sldMk cId="873476520" sldId="285"/>
            <ac:picMk id="23" creationId="{B7D80582-4276-416E-BB14-4702875A4AEB}"/>
          </ac:picMkLst>
        </pc:picChg>
      </pc:sldChg>
      <pc:sldChg chg="addSp delSp modSp mod">
        <pc:chgData name="Moris Montejo" userId="55e843e1-b95f-4cc0-a457-c4d5fafa72c5" providerId="ADAL" clId="{591BCF54-B4EF-43AF-804B-EFAEA1FF69B4}" dt="2022-10-20T14:51:42.570" v="749" actId="20577"/>
        <pc:sldMkLst>
          <pc:docMk/>
          <pc:sldMk cId="1552217223" sldId="321"/>
        </pc:sldMkLst>
        <pc:spChg chg="add del mod">
          <ac:chgData name="Moris Montejo" userId="55e843e1-b95f-4cc0-a457-c4d5fafa72c5" providerId="ADAL" clId="{591BCF54-B4EF-43AF-804B-EFAEA1FF69B4}" dt="2022-10-20T14:51:14.131" v="735" actId="478"/>
          <ac:spMkLst>
            <pc:docMk/>
            <pc:sldMk cId="1552217223" sldId="321"/>
            <ac:spMk id="3" creationId="{0B9E33C1-BC85-B56D-C647-2C6F6DF401D9}"/>
          </ac:spMkLst>
        </pc:spChg>
        <pc:spChg chg="add del mod">
          <ac:chgData name="Moris Montejo" userId="55e843e1-b95f-4cc0-a457-c4d5fafa72c5" providerId="ADAL" clId="{591BCF54-B4EF-43AF-804B-EFAEA1FF69B4}" dt="2022-10-20T14:51:42.570" v="749" actId="20577"/>
          <ac:spMkLst>
            <pc:docMk/>
            <pc:sldMk cId="1552217223" sldId="321"/>
            <ac:spMk id="6" creationId="{A55CB3D1-05CA-47E0-A391-B24EF7D37DC2}"/>
          </ac:spMkLst>
        </pc:spChg>
      </pc:sldChg>
    </pc:docChg>
  </pc:docChgLst>
  <pc:docChgLst>
    <pc:chgData name="Vanitha Prabhakaran" userId="S::vanithp@microsoft.com::e95eb377-dfdd-4aab-8cbe-ebaf486b18a5" providerId="AD" clId="Web-{4940B4D7-2266-7980-BA0B-0176BCEFEDA5}"/>
    <pc:docChg chg="modSld">
      <pc:chgData name="Vanitha Prabhakaran" userId="S::vanithp@microsoft.com::e95eb377-dfdd-4aab-8cbe-ebaf486b18a5" providerId="AD" clId="Web-{4940B4D7-2266-7980-BA0B-0176BCEFEDA5}" dt="2021-09-02T19:36:10.328" v="2"/>
      <pc:docMkLst>
        <pc:docMk/>
      </pc:docMkLst>
      <pc:sldChg chg="addSp">
        <pc:chgData name="Vanitha Prabhakaran" userId="S::vanithp@microsoft.com::e95eb377-dfdd-4aab-8cbe-ebaf486b18a5" providerId="AD" clId="Web-{4940B4D7-2266-7980-BA0B-0176BCEFEDA5}" dt="2021-09-02T19:36:10.328" v="2"/>
        <pc:sldMkLst>
          <pc:docMk/>
          <pc:sldMk cId="2242852715" sldId="257"/>
        </pc:sldMkLst>
        <pc:spChg chg="add">
          <ac:chgData name="Vanitha Prabhakaran" userId="S::vanithp@microsoft.com::e95eb377-dfdd-4aab-8cbe-ebaf486b18a5" providerId="AD" clId="Web-{4940B4D7-2266-7980-BA0B-0176BCEFEDA5}" dt="2021-09-02T19:36:05.969" v="0"/>
          <ac:spMkLst>
            <pc:docMk/>
            <pc:sldMk cId="2242852715" sldId="257"/>
            <ac:spMk id="3" creationId="{743C3B0A-A836-439B-950C-1AAD5DB5CA53}"/>
          </ac:spMkLst>
        </pc:spChg>
        <pc:spChg chg="add">
          <ac:chgData name="Vanitha Prabhakaran" userId="S::vanithp@microsoft.com::e95eb377-dfdd-4aab-8cbe-ebaf486b18a5" providerId="AD" clId="Web-{4940B4D7-2266-7980-BA0B-0176BCEFEDA5}" dt="2021-09-02T19:36:07.813" v="1"/>
          <ac:spMkLst>
            <pc:docMk/>
            <pc:sldMk cId="2242852715" sldId="257"/>
            <ac:spMk id="4" creationId="{49858A07-02B4-4F10-A82B-C6EA5A0D5BB2}"/>
          </ac:spMkLst>
        </pc:spChg>
        <pc:spChg chg="add">
          <ac:chgData name="Vanitha Prabhakaran" userId="S::vanithp@microsoft.com::e95eb377-dfdd-4aab-8cbe-ebaf486b18a5" providerId="AD" clId="Web-{4940B4D7-2266-7980-BA0B-0176BCEFEDA5}" dt="2021-09-02T19:36:10.328" v="2"/>
          <ac:spMkLst>
            <pc:docMk/>
            <pc:sldMk cId="2242852715" sldId="257"/>
            <ac:spMk id="5" creationId="{93DA8CF5-EB5F-43D7-B113-37F99FA8D657}"/>
          </ac:spMkLst>
        </pc:spChg>
      </pc:sldChg>
    </pc:docChg>
  </pc:docChgLst>
  <pc:docChgLst>
    <pc:chgData name="Moris Montejo" userId="55e843e1-b95f-4cc0-a457-c4d5fafa72c5" providerId="ADAL" clId="{5F029D6E-B9E8-44BA-8655-E8DB01C034DC}"/>
    <pc:docChg chg="custSel modSld">
      <pc:chgData name="Moris Montejo" userId="55e843e1-b95f-4cc0-a457-c4d5fafa72c5" providerId="ADAL" clId="{5F029D6E-B9E8-44BA-8655-E8DB01C034DC}" dt="2023-05-15T21:08:31.136" v="27" actId="113"/>
      <pc:docMkLst>
        <pc:docMk/>
      </pc:docMkLst>
      <pc:sldChg chg="addSp delSp modSp mod">
        <pc:chgData name="Moris Montejo" userId="55e843e1-b95f-4cc0-a457-c4d5fafa72c5" providerId="ADAL" clId="{5F029D6E-B9E8-44BA-8655-E8DB01C034DC}" dt="2023-05-15T21:08:31.136" v="27" actId="113"/>
        <pc:sldMkLst>
          <pc:docMk/>
          <pc:sldMk cId="2691459227" sldId="275"/>
        </pc:sldMkLst>
        <pc:spChg chg="mod">
          <ac:chgData name="Moris Montejo" userId="55e843e1-b95f-4cc0-a457-c4d5fafa72c5" providerId="ADAL" clId="{5F029D6E-B9E8-44BA-8655-E8DB01C034DC}" dt="2023-05-15T21:08:31.136" v="27" actId="113"/>
          <ac:spMkLst>
            <pc:docMk/>
            <pc:sldMk cId="2691459227" sldId="275"/>
            <ac:spMk id="27" creationId="{0C068A31-EB4F-4B9B-B2BB-DA96862CF732}"/>
          </ac:spMkLst>
        </pc:spChg>
        <pc:picChg chg="add mod">
          <ac:chgData name="Moris Montejo" userId="55e843e1-b95f-4cc0-a457-c4d5fafa72c5" providerId="ADAL" clId="{5F029D6E-B9E8-44BA-8655-E8DB01C034DC}" dt="2023-05-15T21:07:38.855" v="8" actId="1076"/>
          <ac:picMkLst>
            <pc:docMk/>
            <pc:sldMk cId="2691459227" sldId="275"/>
            <ac:picMk id="5" creationId="{8168685F-E4B0-1589-1B39-33FD7D1CA286}"/>
          </ac:picMkLst>
        </pc:picChg>
        <pc:picChg chg="del">
          <ac:chgData name="Moris Montejo" userId="55e843e1-b95f-4cc0-a457-c4d5fafa72c5" providerId="ADAL" clId="{5F029D6E-B9E8-44BA-8655-E8DB01C034DC}" dt="2023-05-15T21:07:29.444" v="5" actId="478"/>
          <ac:picMkLst>
            <pc:docMk/>
            <pc:sldMk cId="2691459227" sldId="275"/>
            <ac:picMk id="17" creationId="{BA9276BA-92BA-47F4-BDFB-44C24534F777}"/>
          </ac:picMkLst>
        </pc:picChg>
      </pc:sldChg>
    </pc:docChg>
  </pc:docChgLst>
  <pc:docChgLst>
    <pc:chgData name="Devid Treuling" userId="59319ebe-00e0-4bed-b2ef-326bd7e50483" providerId="ADAL" clId="{398C985C-4939-4904-9544-A192F358B56A}"/>
    <pc:docChg chg="undo custSel addSld delSld modSld addMainMaster delMainMaster modMainMaster">
      <pc:chgData name="Devid Treuling" userId="59319ebe-00e0-4bed-b2ef-326bd7e50483" providerId="ADAL" clId="{398C985C-4939-4904-9544-A192F358B56A}" dt="2020-05-20T16:13:01.605" v="776" actId="2696"/>
      <pc:docMkLst>
        <pc:docMk/>
      </pc:docMkLst>
      <pc:sldChg chg="modSp modTransition">
        <pc:chgData name="Devid Treuling" userId="59319ebe-00e0-4bed-b2ef-326bd7e50483" providerId="ADAL" clId="{398C985C-4939-4904-9544-A192F358B56A}" dt="2020-05-20T16:13:01.482" v="693"/>
        <pc:sldMkLst>
          <pc:docMk/>
          <pc:sldMk cId="2181956486" sldId="256"/>
        </pc:sldMkLst>
        <pc:spChg chg="mod">
          <ac:chgData name="Devid Treuling" userId="59319ebe-00e0-4bed-b2ef-326bd7e50483" providerId="ADAL" clId="{398C985C-4939-4904-9544-A192F358B56A}" dt="2020-05-20T16:13:00.795" v="600"/>
          <ac:spMkLst>
            <pc:docMk/>
            <pc:sldMk cId="2181956486" sldId="256"/>
            <ac:spMk id="4" creationId="{00000000-0000-0000-0000-000000000000}"/>
          </ac:spMkLst>
        </pc:spChg>
        <pc:spChg chg="mod">
          <ac:chgData name="Devid Treuling" userId="59319ebe-00e0-4bed-b2ef-326bd7e50483" providerId="ADAL" clId="{398C985C-4939-4904-9544-A192F358B56A}" dt="2020-05-20T16:13:00.795" v="600"/>
          <ac:spMkLst>
            <pc:docMk/>
            <pc:sldMk cId="2181956486" sldId="256"/>
            <ac:spMk id="6" creationId="{12808BD5-6BEE-4164-9264-E55A823F2E3D}"/>
          </ac:spMkLst>
        </pc:spChg>
        <pc:picChg chg="mod">
          <ac:chgData name="Devid Treuling" userId="59319ebe-00e0-4bed-b2ef-326bd7e50483" providerId="ADAL" clId="{398C985C-4939-4904-9544-A192F358B56A}" dt="2020-05-20T16:13:00.795" v="600"/>
          <ac:picMkLst>
            <pc:docMk/>
            <pc:sldMk cId="2181956486" sldId="256"/>
            <ac:picMk id="8" creationId="{DEBB7B6C-5800-4217-A7DA-4983C5C30F7A}"/>
          </ac:picMkLst>
        </pc:picChg>
      </pc:sldChg>
      <pc:sldChg chg="modTransition">
        <pc:chgData name="Devid Treuling" userId="59319ebe-00e0-4bed-b2ef-326bd7e50483" providerId="ADAL" clId="{398C985C-4939-4904-9544-A192F358B56A}" dt="2020-05-20T16:13:01.486" v="698"/>
        <pc:sldMkLst>
          <pc:docMk/>
          <pc:sldMk cId="2242852715" sldId="257"/>
        </pc:sldMkLst>
      </pc:sldChg>
      <pc:sldChg chg="modSp modTransition">
        <pc:chgData name="Devid Treuling" userId="59319ebe-00e0-4bed-b2ef-326bd7e50483" providerId="ADAL" clId="{398C985C-4939-4904-9544-A192F358B56A}" dt="2020-05-20T16:13:01.490" v="703"/>
        <pc:sldMkLst>
          <pc:docMk/>
          <pc:sldMk cId="3001679096" sldId="258"/>
        </pc:sldMkLst>
        <pc:spChg chg="mod">
          <ac:chgData name="Devid Treuling" userId="59319ebe-00e0-4bed-b2ef-326bd7e50483" providerId="ADAL" clId="{398C985C-4939-4904-9544-A192F358B56A}" dt="2020-05-20T16:13:00.795" v="600"/>
          <ac:spMkLst>
            <pc:docMk/>
            <pc:sldMk cId="3001679096" sldId="258"/>
            <ac:spMk id="2" creationId="{0D571322-9F37-477D-9B5B-EBF49D8B1DE4}"/>
          </ac:spMkLst>
        </pc:spChg>
        <pc:spChg chg="mod">
          <ac:chgData name="Devid Treuling" userId="59319ebe-00e0-4bed-b2ef-326bd7e50483" providerId="ADAL" clId="{398C985C-4939-4904-9544-A192F358B56A}" dt="2020-05-20T16:13:00.795" v="600"/>
          <ac:spMkLst>
            <pc:docMk/>
            <pc:sldMk cId="3001679096" sldId="258"/>
            <ac:spMk id="3" creationId="{355F4707-2382-4D2B-8385-1E54F39F514C}"/>
          </ac:spMkLst>
        </pc:spChg>
      </pc:sldChg>
      <pc:sldChg chg="modSp modTransition">
        <pc:chgData name="Devid Treuling" userId="59319ebe-00e0-4bed-b2ef-326bd7e50483" providerId="ADAL" clId="{398C985C-4939-4904-9544-A192F358B56A}" dt="2020-05-20T16:13:01.495" v="708"/>
        <pc:sldMkLst>
          <pc:docMk/>
          <pc:sldMk cId="1635881331" sldId="259"/>
        </pc:sldMkLst>
        <pc:spChg chg="mod">
          <ac:chgData name="Devid Treuling" userId="59319ebe-00e0-4bed-b2ef-326bd7e50483" providerId="ADAL" clId="{398C985C-4939-4904-9544-A192F358B56A}" dt="2020-05-20T16:13:00.795" v="600"/>
          <ac:spMkLst>
            <pc:docMk/>
            <pc:sldMk cId="1635881331" sldId="259"/>
            <ac:spMk id="5" creationId="{27132E6D-A6EE-402B-895A-D0B053AB702A}"/>
          </ac:spMkLst>
        </pc:spChg>
      </pc:sldChg>
      <pc:sldChg chg="modSp modTransition">
        <pc:chgData name="Devid Treuling" userId="59319ebe-00e0-4bed-b2ef-326bd7e50483" providerId="ADAL" clId="{398C985C-4939-4904-9544-A192F358B56A}" dt="2020-05-20T16:13:01.499" v="713"/>
        <pc:sldMkLst>
          <pc:docMk/>
          <pc:sldMk cId="1732864890" sldId="260"/>
        </pc:sldMkLst>
        <pc:spChg chg="mod">
          <ac:chgData name="Devid Treuling" userId="59319ebe-00e0-4bed-b2ef-326bd7e50483" providerId="ADAL" clId="{398C985C-4939-4904-9544-A192F358B56A}" dt="2020-05-20T16:13:00.795" v="600"/>
          <ac:spMkLst>
            <pc:docMk/>
            <pc:sldMk cId="1732864890" sldId="260"/>
            <ac:spMk id="4" creationId="{3BDD850C-29B9-4641-B580-0B91B9EBAE00}"/>
          </ac:spMkLst>
        </pc:spChg>
        <pc:spChg chg="mod">
          <ac:chgData name="Devid Treuling" userId="59319ebe-00e0-4bed-b2ef-326bd7e50483" providerId="ADAL" clId="{398C985C-4939-4904-9544-A192F358B56A}" dt="2020-05-20T16:13:00.795" v="600"/>
          <ac:spMkLst>
            <pc:docMk/>
            <pc:sldMk cId="1732864890" sldId="260"/>
            <ac:spMk id="5" creationId="{55182462-DFDF-4D48-A92C-42FD52821C4E}"/>
          </ac:spMkLst>
        </pc:spChg>
        <pc:spChg chg="mod">
          <ac:chgData name="Devid Treuling" userId="59319ebe-00e0-4bed-b2ef-326bd7e50483" providerId="ADAL" clId="{398C985C-4939-4904-9544-A192F358B56A}" dt="2020-05-20T16:13:00.795" v="600"/>
          <ac:spMkLst>
            <pc:docMk/>
            <pc:sldMk cId="1732864890" sldId="260"/>
            <ac:spMk id="7" creationId="{D26C7312-6643-4F44-86B4-FA64F536177B}"/>
          </ac:spMkLst>
        </pc:spChg>
      </pc:sldChg>
      <pc:sldChg chg="modSp modTransition">
        <pc:chgData name="Devid Treuling" userId="59319ebe-00e0-4bed-b2ef-326bd7e50483" providerId="ADAL" clId="{398C985C-4939-4904-9544-A192F358B56A}" dt="2020-05-20T16:13:01.502" v="718"/>
        <pc:sldMkLst>
          <pc:docMk/>
          <pc:sldMk cId="914707366" sldId="261"/>
        </pc:sldMkLst>
        <pc:spChg chg="mod">
          <ac:chgData name="Devid Treuling" userId="59319ebe-00e0-4bed-b2ef-326bd7e50483" providerId="ADAL" clId="{398C985C-4939-4904-9544-A192F358B56A}" dt="2020-05-20T16:13:00.795" v="600"/>
          <ac:spMkLst>
            <pc:docMk/>
            <pc:sldMk cId="914707366" sldId="261"/>
            <ac:spMk id="2" creationId="{00000000-0000-0000-0000-000000000000}"/>
          </ac:spMkLst>
        </pc:spChg>
        <pc:spChg chg="mod">
          <ac:chgData name="Devid Treuling" userId="59319ebe-00e0-4bed-b2ef-326bd7e50483" providerId="ADAL" clId="{398C985C-4939-4904-9544-A192F358B56A}" dt="2020-05-20T16:13:00.795" v="600"/>
          <ac:spMkLst>
            <pc:docMk/>
            <pc:sldMk cId="914707366" sldId="261"/>
            <ac:spMk id="3" creationId="{00000000-0000-0000-0000-000000000000}"/>
          </ac:spMkLst>
        </pc:spChg>
        <pc:spChg chg="mod">
          <ac:chgData name="Devid Treuling" userId="59319ebe-00e0-4bed-b2ef-326bd7e50483" providerId="ADAL" clId="{398C985C-4939-4904-9544-A192F358B56A}" dt="2020-05-20T16:13:00.795" v="600"/>
          <ac:spMkLst>
            <pc:docMk/>
            <pc:sldMk cId="914707366" sldId="261"/>
            <ac:spMk id="12" creationId="{C4226080-F4D3-473F-8324-DFB4ADA600CB}"/>
          </ac:spMkLst>
        </pc:spChg>
      </pc:sldChg>
      <pc:sldChg chg="modSp modTransition">
        <pc:chgData name="Devid Treuling" userId="59319ebe-00e0-4bed-b2ef-326bd7e50483" providerId="ADAL" clId="{398C985C-4939-4904-9544-A192F358B56A}" dt="2020-05-20T16:13:01.505" v="723"/>
        <pc:sldMkLst>
          <pc:docMk/>
          <pc:sldMk cId="2379444036" sldId="262"/>
        </pc:sldMkLst>
        <pc:spChg chg="mod">
          <ac:chgData name="Devid Treuling" userId="59319ebe-00e0-4bed-b2ef-326bd7e50483" providerId="ADAL" clId="{398C985C-4939-4904-9544-A192F358B56A}" dt="2020-05-20T16:13:00.795" v="600"/>
          <ac:spMkLst>
            <pc:docMk/>
            <pc:sldMk cId="2379444036" sldId="262"/>
            <ac:spMk id="4" creationId="{9CBC6F63-616D-478D-A91D-8B071350BF64}"/>
          </ac:spMkLst>
        </pc:spChg>
      </pc:sldChg>
      <pc:sldChg chg="modSp modTransition">
        <pc:chgData name="Devid Treuling" userId="59319ebe-00e0-4bed-b2ef-326bd7e50483" providerId="ADAL" clId="{398C985C-4939-4904-9544-A192F358B56A}" dt="2020-05-20T16:13:01.507" v="728"/>
        <pc:sldMkLst>
          <pc:docMk/>
          <pc:sldMk cId="1385431110" sldId="263"/>
        </pc:sldMkLst>
        <pc:spChg chg="mod">
          <ac:chgData name="Devid Treuling" userId="59319ebe-00e0-4bed-b2ef-326bd7e50483" providerId="ADAL" clId="{398C985C-4939-4904-9544-A192F358B56A}" dt="2020-05-20T16:13:00.795" v="600"/>
          <ac:spMkLst>
            <pc:docMk/>
            <pc:sldMk cId="1385431110" sldId="263"/>
            <ac:spMk id="2" creationId="{E0DCCC6D-05C4-4092-8C9D-AA0D46C1A281}"/>
          </ac:spMkLst>
        </pc:spChg>
        <pc:spChg chg="mod">
          <ac:chgData name="Devid Treuling" userId="59319ebe-00e0-4bed-b2ef-326bd7e50483" providerId="ADAL" clId="{398C985C-4939-4904-9544-A192F358B56A}" dt="2020-05-20T16:13:00.795" v="600"/>
          <ac:spMkLst>
            <pc:docMk/>
            <pc:sldMk cId="1385431110" sldId="263"/>
            <ac:spMk id="3" creationId="{00000000-0000-0000-0000-000000000000}"/>
          </ac:spMkLst>
        </pc:spChg>
      </pc:sldChg>
      <pc:sldChg chg="modSp modTransition">
        <pc:chgData name="Devid Treuling" userId="59319ebe-00e0-4bed-b2ef-326bd7e50483" providerId="ADAL" clId="{398C985C-4939-4904-9544-A192F358B56A}" dt="2020-05-20T16:13:01.510" v="733"/>
        <pc:sldMkLst>
          <pc:docMk/>
          <pc:sldMk cId="3996308554" sldId="264"/>
        </pc:sldMkLst>
        <pc:spChg chg="mod">
          <ac:chgData name="Devid Treuling" userId="59319ebe-00e0-4bed-b2ef-326bd7e50483" providerId="ADAL" clId="{398C985C-4939-4904-9544-A192F358B56A}" dt="2020-05-20T16:13:00.795" v="600"/>
          <ac:spMkLst>
            <pc:docMk/>
            <pc:sldMk cId="3996308554" sldId="264"/>
            <ac:spMk id="3" creationId="{8F64A22E-2B43-4FC6-AF08-0CDB3F9E9269}"/>
          </ac:spMkLst>
        </pc:spChg>
        <pc:spChg chg="mod">
          <ac:chgData name="Devid Treuling" userId="59319ebe-00e0-4bed-b2ef-326bd7e50483" providerId="ADAL" clId="{398C985C-4939-4904-9544-A192F358B56A}" dt="2020-05-20T16:13:00.795" v="600"/>
          <ac:spMkLst>
            <pc:docMk/>
            <pc:sldMk cId="3996308554" sldId="264"/>
            <ac:spMk id="7" creationId="{B0504AD0-36BB-4D91-BEB6-18A5CDC8B4E0}"/>
          </ac:spMkLst>
        </pc:spChg>
        <pc:picChg chg="mod">
          <ac:chgData name="Devid Treuling" userId="59319ebe-00e0-4bed-b2ef-326bd7e50483" providerId="ADAL" clId="{398C985C-4939-4904-9544-A192F358B56A}" dt="2020-05-20T16:13:00.795" v="600"/>
          <ac:picMkLst>
            <pc:docMk/>
            <pc:sldMk cId="3996308554" sldId="264"/>
            <ac:picMk id="16" creationId="{F27CF966-34DA-4658-8DA3-65A171614831}"/>
          </ac:picMkLst>
        </pc:picChg>
      </pc:sldChg>
      <pc:sldChg chg="modSp modTransition">
        <pc:chgData name="Devid Treuling" userId="59319ebe-00e0-4bed-b2ef-326bd7e50483" providerId="ADAL" clId="{398C985C-4939-4904-9544-A192F358B56A}" dt="2020-05-20T16:13:01.514" v="738"/>
        <pc:sldMkLst>
          <pc:docMk/>
          <pc:sldMk cId="4145703054" sldId="265"/>
        </pc:sldMkLst>
        <pc:spChg chg="mod">
          <ac:chgData name="Devid Treuling" userId="59319ebe-00e0-4bed-b2ef-326bd7e50483" providerId="ADAL" clId="{398C985C-4939-4904-9544-A192F358B56A}" dt="2020-05-20T16:13:00.795" v="600"/>
          <ac:spMkLst>
            <pc:docMk/>
            <pc:sldMk cId="4145703054" sldId="265"/>
            <ac:spMk id="2" creationId="{4615BB0C-211A-4A6B-A4FE-D9C725309C49}"/>
          </ac:spMkLst>
        </pc:spChg>
        <pc:spChg chg="mod">
          <ac:chgData name="Devid Treuling" userId="59319ebe-00e0-4bed-b2ef-326bd7e50483" providerId="ADAL" clId="{398C985C-4939-4904-9544-A192F358B56A}" dt="2020-05-20T16:13:00.795" v="600"/>
          <ac:spMkLst>
            <pc:docMk/>
            <pc:sldMk cId="4145703054" sldId="265"/>
            <ac:spMk id="15" creationId="{6DAA8F88-5BE5-4DEB-B8E1-CCA52313CEB8}"/>
          </ac:spMkLst>
        </pc:spChg>
        <pc:picChg chg="mod">
          <ac:chgData name="Devid Treuling" userId="59319ebe-00e0-4bed-b2ef-326bd7e50483" providerId="ADAL" clId="{398C985C-4939-4904-9544-A192F358B56A}" dt="2020-05-20T16:13:00.795" v="600"/>
          <ac:picMkLst>
            <pc:docMk/>
            <pc:sldMk cId="4145703054" sldId="265"/>
            <ac:picMk id="36" creationId="{E609CE4D-9188-4CF4-804D-5F16F38688F4}"/>
          </ac:picMkLst>
        </pc:picChg>
      </pc:sldChg>
      <pc:sldChg chg="modSp modTransition">
        <pc:chgData name="Devid Treuling" userId="59319ebe-00e0-4bed-b2ef-326bd7e50483" providerId="ADAL" clId="{398C985C-4939-4904-9544-A192F358B56A}" dt="2020-05-20T16:13:01.517" v="743"/>
        <pc:sldMkLst>
          <pc:docMk/>
          <pc:sldMk cId="3977638465" sldId="266"/>
        </pc:sldMkLst>
        <pc:spChg chg="mod">
          <ac:chgData name="Devid Treuling" userId="59319ebe-00e0-4bed-b2ef-326bd7e50483" providerId="ADAL" clId="{398C985C-4939-4904-9544-A192F358B56A}" dt="2020-05-20T16:13:00.795" v="600"/>
          <ac:spMkLst>
            <pc:docMk/>
            <pc:sldMk cId="3977638465" sldId="266"/>
            <ac:spMk id="2" creationId="{BC57B38C-8413-4861-A4F5-7DF656AEAD0D}"/>
          </ac:spMkLst>
        </pc:spChg>
        <pc:spChg chg="mod">
          <ac:chgData name="Devid Treuling" userId="59319ebe-00e0-4bed-b2ef-326bd7e50483" providerId="ADAL" clId="{398C985C-4939-4904-9544-A192F358B56A}" dt="2020-05-20T16:13:00.795" v="600"/>
          <ac:spMkLst>
            <pc:docMk/>
            <pc:sldMk cId="3977638465" sldId="266"/>
            <ac:spMk id="10" creationId="{3AEB9F1D-7FAA-4E4F-8117-85F44C19869A}"/>
          </ac:spMkLst>
        </pc:spChg>
        <pc:spChg chg="mod">
          <ac:chgData name="Devid Treuling" userId="59319ebe-00e0-4bed-b2ef-326bd7e50483" providerId="ADAL" clId="{398C985C-4939-4904-9544-A192F358B56A}" dt="2020-05-20T16:13:00.795" v="600"/>
          <ac:spMkLst>
            <pc:docMk/>
            <pc:sldMk cId="3977638465" sldId="266"/>
            <ac:spMk id="11" creationId="{F520343A-4103-4113-8E4D-00C78583B1A1}"/>
          </ac:spMkLst>
        </pc:spChg>
      </pc:sldChg>
      <pc:sldChg chg="modSp modTransition">
        <pc:chgData name="Devid Treuling" userId="59319ebe-00e0-4bed-b2ef-326bd7e50483" providerId="ADAL" clId="{398C985C-4939-4904-9544-A192F358B56A}" dt="2020-05-20T16:13:01.519" v="748"/>
        <pc:sldMkLst>
          <pc:docMk/>
          <pc:sldMk cId="3596592614" sldId="267"/>
        </pc:sldMkLst>
        <pc:spChg chg="mod">
          <ac:chgData name="Devid Treuling" userId="59319ebe-00e0-4bed-b2ef-326bd7e50483" providerId="ADAL" clId="{398C985C-4939-4904-9544-A192F358B56A}" dt="2020-05-20T16:13:00.795" v="600"/>
          <ac:spMkLst>
            <pc:docMk/>
            <pc:sldMk cId="3596592614" sldId="267"/>
            <ac:spMk id="5" creationId="{27132E6D-A6EE-402B-895A-D0B053AB702A}"/>
          </ac:spMkLst>
        </pc:spChg>
      </pc:sldChg>
      <pc:sldChg chg="modSp modTransition">
        <pc:chgData name="Devid Treuling" userId="59319ebe-00e0-4bed-b2ef-326bd7e50483" providerId="ADAL" clId="{398C985C-4939-4904-9544-A192F358B56A}" dt="2020-05-20T16:13:01.522" v="753"/>
        <pc:sldMkLst>
          <pc:docMk/>
          <pc:sldMk cId="2843332786" sldId="268"/>
        </pc:sldMkLst>
        <pc:spChg chg="mod">
          <ac:chgData name="Devid Treuling" userId="59319ebe-00e0-4bed-b2ef-326bd7e50483" providerId="ADAL" clId="{398C985C-4939-4904-9544-A192F358B56A}" dt="2020-05-20T16:13:00.795" v="600"/>
          <ac:spMkLst>
            <pc:docMk/>
            <pc:sldMk cId="2843332786" sldId="268"/>
            <ac:spMk id="2" creationId="{E0DCCC6D-05C4-4092-8C9D-AA0D46C1A281}"/>
          </ac:spMkLst>
        </pc:spChg>
        <pc:spChg chg="mod">
          <ac:chgData name="Devid Treuling" userId="59319ebe-00e0-4bed-b2ef-326bd7e50483" providerId="ADAL" clId="{398C985C-4939-4904-9544-A192F358B56A}" dt="2020-05-20T16:13:00.795" v="600"/>
          <ac:spMkLst>
            <pc:docMk/>
            <pc:sldMk cId="2843332786" sldId="268"/>
            <ac:spMk id="3" creationId="{00000000-0000-0000-0000-000000000000}"/>
          </ac:spMkLst>
        </pc:spChg>
      </pc:sldChg>
      <pc:sldChg chg="modTransition">
        <pc:chgData name="Devid Treuling" userId="59319ebe-00e0-4bed-b2ef-326bd7e50483" providerId="ADAL" clId="{398C985C-4939-4904-9544-A192F358B56A}" dt="2020-05-20T16:13:01.525" v="758"/>
        <pc:sldMkLst>
          <pc:docMk/>
          <pc:sldMk cId="1094208049" sldId="269"/>
        </pc:sldMkLst>
      </pc:sldChg>
      <pc:sldChg chg="modSp add del modTransition">
        <pc:chgData name="Devid Treuling" userId="59319ebe-00e0-4bed-b2ef-326bd7e50483" providerId="ADAL" clId="{398C985C-4939-4904-9544-A192F358B56A}" dt="2020-05-20T16:13:01.605" v="776" actId="2696"/>
        <pc:sldMkLst>
          <pc:docMk/>
          <pc:sldMk cId="335324268" sldId="270"/>
        </pc:sldMkLst>
        <pc:spChg chg="mod">
          <ac:chgData name="Devid Treuling" userId="59319ebe-00e0-4bed-b2ef-326bd7e50483" providerId="ADAL" clId="{398C985C-4939-4904-9544-A192F358B56A}" dt="2020-05-20T16:13:00.795" v="600"/>
          <ac:spMkLst>
            <pc:docMk/>
            <pc:sldMk cId="335324268" sldId="270"/>
            <ac:spMk id="2" creationId="{2D3A4FD7-13A3-4DA6-B45D-F9C53C9F2DBE}"/>
          </ac:spMkLst>
        </pc:spChg>
        <pc:spChg chg="mod">
          <ac:chgData name="Devid Treuling" userId="59319ebe-00e0-4bed-b2ef-326bd7e50483" providerId="ADAL" clId="{398C985C-4939-4904-9544-A192F358B56A}" dt="2020-05-20T16:13:00.795" v="600"/>
          <ac:spMkLst>
            <pc:docMk/>
            <pc:sldMk cId="335324268" sldId="270"/>
            <ac:spMk id="3" creationId="{E6E80BC3-0F20-4181-9AFB-A28E3E77BA45}"/>
          </ac:spMkLst>
        </pc:spChg>
      </pc:sldChg>
      <pc:sldChg chg="modSp add del modTransition">
        <pc:chgData name="Devid Treuling" userId="59319ebe-00e0-4bed-b2ef-326bd7e50483" providerId="ADAL" clId="{398C985C-4939-4904-9544-A192F358B56A}" dt="2020-05-20T16:08:52.991" v="596" actId="2696"/>
        <pc:sldMkLst>
          <pc:docMk/>
          <pc:sldMk cId="1931592040" sldId="270"/>
        </pc:sldMkLst>
        <pc:spChg chg="mod">
          <ac:chgData name="Devid Treuling" userId="59319ebe-00e0-4bed-b2ef-326bd7e50483" providerId="ADAL" clId="{398C985C-4939-4904-9544-A192F358B56A}" dt="2020-05-20T16:08:52.459" v="420"/>
          <ac:spMkLst>
            <pc:docMk/>
            <pc:sldMk cId="1931592040" sldId="270"/>
            <ac:spMk id="2" creationId="{766E78AD-CCC5-4C39-A7E3-1B005F93A143}"/>
          </ac:spMkLst>
        </pc:spChg>
        <pc:spChg chg="mod">
          <ac:chgData name="Devid Treuling" userId="59319ebe-00e0-4bed-b2ef-326bd7e50483" providerId="ADAL" clId="{398C985C-4939-4904-9544-A192F358B56A}" dt="2020-05-20T16:08:52.459" v="420"/>
          <ac:spMkLst>
            <pc:docMk/>
            <pc:sldMk cId="1931592040" sldId="270"/>
            <ac:spMk id="3" creationId="{D8FC1111-34E1-4977-A0CE-6FDBDFF0688B}"/>
          </ac:spMkLst>
        </pc:spChg>
      </pc:sldChg>
      <pc:sldChg chg="modSp add del modTransition">
        <pc:chgData name="Devid Treuling" userId="59319ebe-00e0-4bed-b2ef-326bd7e50483" providerId="ADAL" clId="{398C985C-4939-4904-9544-A192F358B56A}" dt="2020-05-20T16:05:25.617" v="416" actId="2696"/>
        <pc:sldMkLst>
          <pc:docMk/>
          <pc:sldMk cId="2023283921" sldId="270"/>
        </pc:sldMkLst>
        <pc:spChg chg="mod">
          <ac:chgData name="Devid Treuling" userId="59319ebe-00e0-4bed-b2ef-326bd7e50483" providerId="ADAL" clId="{398C985C-4939-4904-9544-A192F358B56A}" dt="2020-05-20T16:05:25.160" v="240"/>
          <ac:spMkLst>
            <pc:docMk/>
            <pc:sldMk cId="2023283921" sldId="270"/>
            <ac:spMk id="2" creationId="{F2EAFF10-CFA8-4D63-ADB3-61AB3556C466}"/>
          </ac:spMkLst>
        </pc:spChg>
        <pc:spChg chg="mod">
          <ac:chgData name="Devid Treuling" userId="59319ebe-00e0-4bed-b2ef-326bd7e50483" providerId="ADAL" clId="{398C985C-4939-4904-9544-A192F358B56A}" dt="2020-05-20T16:05:25.160" v="240"/>
          <ac:spMkLst>
            <pc:docMk/>
            <pc:sldMk cId="2023283921" sldId="270"/>
            <ac:spMk id="3" creationId="{3354AE07-D3B6-4077-B822-E8AC6663941E}"/>
          </ac:spMkLst>
        </pc:spChg>
      </pc:sldChg>
      <pc:sldChg chg="modSp add del modTransition">
        <pc:chgData name="Devid Treuling" userId="59319ebe-00e0-4bed-b2ef-326bd7e50483" providerId="ADAL" clId="{398C985C-4939-4904-9544-A192F358B56A}" dt="2020-05-20T16:04:46.399" v="237"/>
        <pc:sldMkLst>
          <pc:docMk/>
          <pc:sldMk cId="3909586908" sldId="270"/>
        </pc:sldMkLst>
        <pc:spChg chg="mod">
          <ac:chgData name="Devid Treuling" userId="59319ebe-00e0-4bed-b2ef-326bd7e50483" providerId="ADAL" clId="{398C985C-4939-4904-9544-A192F358B56A}" dt="2020-05-20T16:04:46.399" v="237"/>
          <ac:spMkLst>
            <pc:docMk/>
            <pc:sldMk cId="3909586908" sldId="270"/>
            <ac:spMk id="2" creationId="{85102FE9-E88C-4DA9-8EBD-3E4CB6203965}"/>
          </ac:spMkLst>
        </pc:spChg>
        <pc:spChg chg="mod">
          <ac:chgData name="Devid Treuling" userId="59319ebe-00e0-4bed-b2ef-326bd7e50483" providerId="ADAL" clId="{398C985C-4939-4904-9544-A192F358B56A}" dt="2020-05-20T16:04:46.399" v="237"/>
          <ac:spMkLst>
            <pc:docMk/>
            <pc:sldMk cId="3909586908" sldId="270"/>
            <ac:spMk id="3" creationId="{5C1E9712-EF32-4D11-942F-4A9E57123474}"/>
          </ac:spMkLst>
        </pc:spChg>
      </pc:sldChg>
      <pc:sldChg chg="add del">
        <pc:chgData name="Devid Treuling" userId="59319ebe-00e0-4bed-b2ef-326bd7e50483" providerId="ADAL" clId="{398C985C-4939-4904-9544-A192F358B56A}" dt="2020-05-20T16:08:52.559" v="436" actId="2696"/>
        <pc:sldMkLst>
          <pc:docMk/>
          <pc:sldMk cId="36924870" sldId="271"/>
        </pc:sldMkLst>
      </pc:sldChg>
      <pc:sldChg chg="add del">
        <pc:chgData name="Devid Treuling" userId="59319ebe-00e0-4bed-b2ef-326bd7e50483" providerId="ADAL" clId="{398C985C-4939-4904-9544-A192F358B56A}" dt="2020-05-20T16:13:00.898" v="606" actId="2696"/>
        <pc:sldMkLst>
          <pc:docMk/>
          <pc:sldMk cId="51638523" sldId="271"/>
        </pc:sldMkLst>
      </pc:sldChg>
      <pc:sldChg chg="add del">
        <pc:chgData name="Devid Treuling" userId="59319ebe-00e0-4bed-b2ef-326bd7e50483" providerId="ADAL" clId="{398C985C-4939-4904-9544-A192F358B56A}" dt="2020-05-20T16:08:52.516" v="426" actId="2696"/>
        <pc:sldMkLst>
          <pc:docMk/>
          <pc:sldMk cId="85159755" sldId="271"/>
        </pc:sldMkLst>
      </pc:sldChg>
      <pc:sldChg chg="add del">
        <pc:chgData name="Devid Treuling" userId="59319ebe-00e0-4bed-b2ef-326bd7e50483" providerId="ADAL" clId="{398C985C-4939-4904-9544-A192F358B56A}" dt="2020-05-20T16:08:52.591" v="444" actId="2696"/>
        <pc:sldMkLst>
          <pc:docMk/>
          <pc:sldMk cId="92762928" sldId="271"/>
        </pc:sldMkLst>
      </pc:sldChg>
      <pc:sldChg chg="add del">
        <pc:chgData name="Devid Treuling" userId="59319ebe-00e0-4bed-b2ef-326bd7e50483" providerId="ADAL" clId="{398C985C-4939-4904-9544-A192F358B56A}" dt="2020-05-20T16:08:52.610" v="448" actId="2696"/>
        <pc:sldMkLst>
          <pc:docMk/>
          <pc:sldMk cId="113612559" sldId="271"/>
        </pc:sldMkLst>
      </pc:sldChg>
      <pc:sldChg chg="add del">
        <pc:chgData name="Devid Treuling" userId="59319ebe-00e0-4bed-b2ef-326bd7e50483" providerId="ADAL" clId="{398C985C-4939-4904-9544-A192F358B56A}" dt="2020-05-20T16:13:00.865" v="602" actId="2696"/>
        <pc:sldMkLst>
          <pc:docMk/>
          <pc:sldMk cId="114021026" sldId="271"/>
        </pc:sldMkLst>
      </pc:sldChg>
      <pc:sldChg chg="add del">
        <pc:chgData name="Devid Treuling" userId="59319ebe-00e0-4bed-b2ef-326bd7e50483" providerId="ADAL" clId="{398C985C-4939-4904-9544-A192F358B56A}" dt="2020-05-20T16:08:52.682" v="464" actId="2696"/>
        <pc:sldMkLst>
          <pc:docMk/>
          <pc:sldMk cId="128138076" sldId="271"/>
        </pc:sldMkLst>
      </pc:sldChg>
      <pc:sldChg chg="add del">
        <pc:chgData name="Devid Treuling" userId="59319ebe-00e0-4bed-b2ef-326bd7e50483" providerId="ADAL" clId="{398C985C-4939-4904-9544-A192F358B56A}" dt="2020-05-20T16:13:00.881" v="604" actId="2696"/>
        <pc:sldMkLst>
          <pc:docMk/>
          <pc:sldMk cId="139511120" sldId="271"/>
        </pc:sldMkLst>
      </pc:sldChg>
      <pc:sldChg chg="add del">
        <pc:chgData name="Devid Treuling" userId="59319ebe-00e0-4bed-b2ef-326bd7e50483" providerId="ADAL" clId="{398C985C-4939-4904-9544-A192F358B56A}" dt="2020-05-20T16:05:25.346" v="290" actId="2696"/>
        <pc:sldMkLst>
          <pc:docMk/>
          <pc:sldMk cId="173472931" sldId="271"/>
        </pc:sldMkLst>
      </pc:sldChg>
      <pc:sldChg chg="add del">
        <pc:chgData name="Devid Treuling" userId="59319ebe-00e0-4bed-b2ef-326bd7e50483" providerId="ADAL" clId="{398C985C-4939-4904-9544-A192F358B56A}" dt="2020-05-20T16:13:01.376" v="680" actId="2696"/>
        <pc:sldMkLst>
          <pc:docMk/>
          <pc:sldMk cId="196676974" sldId="271"/>
        </pc:sldMkLst>
      </pc:sldChg>
      <pc:sldChg chg="add del">
        <pc:chgData name="Devid Treuling" userId="59319ebe-00e0-4bed-b2ef-326bd7e50483" providerId="ADAL" clId="{398C985C-4939-4904-9544-A192F358B56A}" dt="2020-05-20T16:13:00.963" v="616" actId="2696"/>
        <pc:sldMkLst>
          <pc:docMk/>
          <pc:sldMk cId="200661770" sldId="271"/>
        </pc:sldMkLst>
      </pc:sldChg>
      <pc:sldChg chg="add del">
        <pc:chgData name="Devid Treuling" userId="59319ebe-00e0-4bed-b2ef-326bd7e50483" providerId="ADAL" clId="{398C985C-4939-4904-9544-A192F358B56A}" dt="2020-05-20T16:13:01.247" v="660" actId="2696"/>
        <pc:sldMkLst>
          <pc:docMk/>
          <pc:sldMk cId="202848886" sldId="271"/>
        </pc:sldMkLst>
      </pc:sldChg>
      <pc:sldChg chg="add del">
        <pc:chgData name="Devid Treuling" userId="59319ebe-00e0-4bed-b2ef-326bd7e50483" providerId="ADAL" clId="{398C985C-4939-4904-9544-A192F358B56A}" dt="2020-05-20T16:13:01.010" v="624" actId="2696"/>
        <pc:sldMkLst>
          <pc:docMk/>
          <pc:sldMk cId="216730633" sldId="271"/>
        </pc:sldMkLst>
      </pc:sldChg>
      <pc:sldChg chg="add del">
        <pc:chgData name="Devid Treuling" userId="59319ebe-00e0-4bed-b2ef-326bd7e50483" providerId="ADAL" clId="{398C985C-4939-4904-9544-A192F358B56A}" dt="2020-05-20T16:04:46.399" v="237"/>
        <pc:sldMkLst>
          <pc:docMk/>
          <pc:sldMk cId="266340866" sldId="271"/>
        </pc:sldMkLst>
      </pc:sldChg>
      <pc:sldChg chg="add del">
        <pc:chgData name="Devid Treuling" userId="59319ebe-00e0-4bed-b2ef-326bd7e50483" providerId="ADAL" clId="{398C985C-4939-4904-9544-A192F358B56A}" dt="2020-05-20T16:04:46.399" v="237"/>
        <pc:sldMkLst>
          <pc:docMk/>
          <pc:sldMk cId="267317235" sldId="271"/>
        </pc:sldMkLst>
      </pc:sldChg>
      <pc:sldChg chg="add del">
        <pc:chgData name="Devid Treuling" userId="59319ebe-00e0-4bed-b2ef-326bd7e50483" providerId="ADAL" clId="{398C985C-4939-4904-9544-A192F358B56A}" dt="2020-05-20T16:05:25.279" v="272" actId="2696"/>
        <pc:sldMkLst>
          <pc:docMk/>
          <pc:sldMk cId="287192860" sldId="271"/>
        </pc:sldMkLst>
      </pc:sldChg>
      <pc:sldChg chg="add del">
        <pc:chgData name="Devid Treuling" userId="59319ebe-00e0-4bed-b2ef-326bd7e50483" providerId="ADAL" clId="{398C985C-4939-4904-9544-A192F358B56A}" dt="2020-05-20T16:04:46.399" v="237"/>
        <pc:sldMkLst>
          <pc:docMk/>
          <pc:sldMk cId="329814291" sldId="271"/>
        </pc:sldMkLst>
      </pc:sldChg>
      <pc:sldChg chg="add del">
        <pc:chgData name="Devid Treuling" userId="59319ebe-00e0-4bed-b2ef-326bd7e50483" providerId="ADAL" clId="{398C985C-4939-4904-9544-A192F358B56A}" dt="2020-05-20T16:08:52.543" v="432" actId="2696"/>
        <pc:sldMkLst>
          <pc:docMk/>
          <pc:sldMk cId="354991226" sldId="271"/>
        </pc:sldMkLst>
      </pc:sldChg>
      <pc:sldChg chg="add del">
        <pc:chgData name="Devid Treuling" userId="59319ebe-00e0-4bed-b2ef-326bd7e50483" providerId="ADAL" clId="{398C985C-4939-4904-9544-A192F358B56A}" dt="2020-05-20T16:04:46.399" v="237"/>
        <pc:sldMkLst>
          <pc:docMk/>
          <pc:sldMk cId="358391883" sldId="271"/>
        </pc:sldMkLst>
      </pc:sldChg>
      <pc:sldChg chg="add del">
        <pc:chgData name="Devid Treuling" userId="59319ebe-00e0-4bed-b2ef-326bd7e50483" providerId="ADAL" clId="{398C985C-4939-4904-9544-A192F358B56A}" dt="2020-05-20T16:13:01.343" v="674" actId="2696"/>
        <pc:sldMkLst>
          <pc:docMk/>
          <pc:sldMk cId="365926347" sldId="271"/>
        </pc:sldMkLst>
      </pc:sldChg>
      <pc:sldChg chg="add del">
        <pc:chgData name="Devid Treuling" userId="59319ebe-00e0-4bed-b2ef-326bd7e50483" providerId="ADAL" clId="{398C985C-4939-4904-9544-A192F358B56A}" dt="2020-05-20T16:04:46.399" v="237"/>
        <pc:sldMkLst>
          <pc:docMk/>
          <pc:sldMk cId="406453099" sldId="271"/>
        </pc:sldMkLst>
      </pc:sldChg>
      <pc:sldChg chg="add del">
        <pc:chgData name="Devid Treuling" userId="59319ebe-00e0-4bed-b2ef-326bd7e50483" providerId="ADAL" clId="{398C985C-4939-4904-9544-A192F358B56A}" dt="2020-05-20T16:04:46.399" v="237"/>
        <pc:sldMkLst>
          <pc:docMk/>
          <pc:sldMk cId="495839391" sldId="271"/>
        </pc:sldMkLst>
      </pc:sldChg>
      <pc:sldChg chg="add del">
        <pc:chgData name="Devid Treuling" userId="59319ebe-00e0-4bed-b2ef-326bd7e50483" providerId="ADAL" clId="{398C985C-4939-4904-9544-A192F358B56A}" dt="2020-05-20T16:04:46.399" v="237"/>
        <pc:sldMkLst>
          <pc:docMk/>
          <pc:sldMk cId="509551319" sldId="271"/>
        </pc:sldMkLst>
      </pc:sldChg>
      <pc:sldChg chg="add del">
        <pc:chgData name="Devid Treuling" userId="59319ebe-00e0-4bed-b2ef-326bd7e50483" providerId="ADAL" clId="{398C985C-4939-4904-9544-A192F358B56A}" dt="2020-05-20T16:04:46.399" v="237"/>
        <pc:sldMkLst>
          <pc:docMk/>
          <pc:sldMk cId="515033839" sldId="271"/>
        </pc:sldMkLst>
      </pc:sldChg>
      <pc:sldChg chg="add del">
        <pc:chgData name="Devid Treuling" userId="59319ebe-00e0-4bed-b2ef-326bd7e50483" providerId="ADAL" clId="{398C985C-4939-4904-9544-A192F358B56A}" dt="2020-05-20T16:05:25.318" v="284" actId="2696"/>
        <pc:sldMkLst>
          <pc:docMk/>
          <pc:sldMk cId="573840639" sldId="271"/>
        </pc:sldMkLst>
      </pc:sldChg>
      <pc:sldChg chg="add del">
        <pc:chgData name="Devid Treuling" userId="59319ebe-00e0-4bed-b2ef-326bd7e50483" providerId="ADAL" clId="{398C985C-4939-4904-9544-A192F358B56A}" dt="2020-05-20T16:13:01.209" v="654" actId="2696"/>
        <pc:sldMkLst>
          <pc:docMk/>
          <pc:sldMk cId="610087979" sldId="271"/>
        </pc:sldMkLst>
      </pc:sldChg>
      <pc:sldChg chg="add del">
        <pc:chgData name="Devid Treuling" userId="59319ebe-00e0-4bed-b2ef-326bd7e50483" providerId="ADAL" clId="{398C985C-4939-4904-9544-A192F358B56A}" dt="2020-05-20T16:13:01.261" v="662" actId="2696"/>
        <pc:sldMkLst>
          <pc:docMk/>
          <pc:sldMk cId="672690545" sldId="271"/>
        </pc:sldMkLst>
      </pc:sldChg>
      <pc:sldChg chg="add del">
        <pc:chgData name="Devid Treuling" userId="59319ebe-00e0-4bed-b2ef-326bd7e50483" providerId="ADAL" clId="{398C985C-4939-4904-9544-A192F358B56A}" dt="2020-05-20T16:04:46.399" v="237"/>
        <pc:sldMkLst>
          <pc:docMk/>
          <pc:sldMk cId="673514535" sldId="271"/>
        </pc:sldMkLst>
      </pc:sldChg>
      <pc:sldChg chg="add del">
        <pc:chgData name="Devid Treuling" userId="59319ebe-00e0-4bed-b2ef-326bd7e50483" providerId="ADAL" clId="{398C985C-4939-4904-9544-A192F358B56A}" dt="2020-05-20T16:05:25.463" v="320" actId="2696"/>
        <pc:sldMkLst>
          <pc:docMk/>
          <pc:sldMk cId="695332406" sldId="271"/>
        </pc:sldMkLst>
      </pc:sldChg>
      <pc:sldChg chg="add del">
        <pc:chgData name="Devid Treuling" userId="59319ebe-00e0-4bed-b2ef-326bd7e50483" providerId="ADAL" clId="{398C985C-4939-4904-9544-A192F358B56A}" dt="2020-05-20T16:08:52.707" v="470" actId="2696"/>
        <pc:sldMkLst>
          <pc:docMk/>
          <pc:sldMk cId="701138289" sldId="271"/>
        </pc:sldMkLst>
      </pc:sldChg>
      <pc:sldChg chg="add del">
        <pc:chgData name="Devid Treuling" userId="59319ebe-00e0-4bed-b2ef-326bd7e50483" providerId="ADAL" clId="{398C985C-4939-4904-9544-A192F358B56A}" dt="2020-05-20T16:13:01.051" v="630" actId="2696"/>
        <pc:sldMkLst>
          <pc:docMk/>
          <pc:sldMk cId="723869927" sldId="271"/>
        </pc:sldMkLst>
      </pc:sldChg>
      <pc:sldChg chg="add del">
        <pc:chgData name="Devid Treuling" userId="59319ebe-00e0-4bed-b2ef-326bd7e50483" providerId="ADAL" clId="{398C985C-4939-4904-9544-A192F358B56A}" dt="2020-05-20T16:08:52.830" v="498" actId="2696"/>
        <pc:sldMkLst>
          <pc:docMk/>
          <pc:sldMk cId="725029371" sldId="271"/>
        </pc:sldMkLst>
      </pc:sldChg>
      <pc:sldChg chg="add del">
        <pc:chgData name="Devid Treuling" userId="59319ebe-00e0-4bed-b2ef-326bd7e50483" providerId="ADAL" clId="{398C985C-4939-4904-9544-A192F358B56A}" dt="2020-05-20T16:04:46.399" v="237"/>
        <pc:sldMkLst>
          <pc:docMk/>
          <pc:sldMk cId="733299046" sldId="271"/>
        </pc:sldMkLst>
      </pc:sldChg>
      <pc:sldChg chg="add del">
        <pc:chgData name="Devid Treuling" userId="59319ebe-00e0-4bed-b2ef-326bd7e50483" providerId="ADAL" clId="{398C985C-4939-4904-9544-A192F358B56A}" dt="2020-05-20T16:08:52.820" v="496" actId="2696"/>
        <pc:sldMkLst>
          <pc:docMk/>
          <pc:sldMk cId="782646269" sldId="271"/>
        </pc:sldMkLst>
      </pc:sldChg>
      <pc:sldChg chg="add del">
        <pc:chgData name="Devid Treuling" userId="59319ebe-00e0-4bed-b2ef-326bd7e50483" providerId="ADAL" clId="{398C985C-4939-4904-9544-A192F358B56A}" dt="2020-05-20T16:08:52.628" v="452" actId="2696"/>
        <pc:sldMkLst>
          <pc:docMk/>
          <pc:sldMk cId="794950587" sldId="271"/>
        </pc:sldMkLst>
      </pc:sldChg>
      <pc:sldChg chg="add del">
        <pc:chgData name="Devid Treuling" userId="59319ebe-00e0-4bed-b2ef-326bd7e50483" providerId="ADAL" clId="{398C985C-4939-4904-9544-A192F358B56A}" dt="2020-05-20T16:13:01.114" v="638" actId="2696"/>
        <pc:sldMkLst>
          <pc:docMk/>
          <pc:sldMk cId="917501674" sldId="271"/>
        </pc:sldMkLst>
      </pc:sldChg>
      <pc:sldChg chg="add del">
        <pc:chgData name="Devid Treuling" userId="59319ebe-00e0-4bed-b2ef-326bd7e50483" providerId="ADAL" clId="{398C985C-4939-4904-9544-A192F358B56A}" dt="2020-05-20T16:04:46.399" v="237"/>
        <pc:sldMkLst>
          <pc:docMk/>
          <pc:sldMk cId="936670317" sldId="271"/>
        </pc:sldMkLst>
      </pc:sldChg>
      <pc:sldChg chg="add del">
        <pc:chgData name="Devid Treuling" userId="59319ebe-00e0-4bed-b2ef-326bd7e50483" providerId="ADAL" clId="{398C985C-4939-4904-9544-A192F358B56A}" dt="2020-05-20T16:13:01.443" v="688" actId="2696"/>
        <pc:sldMkLst>
          <pc:docMk/>
          <pc:sldMk cId="944043278" sldId="271"/>
        </pc:sldMkLst>
      </pc:sldChg>
      <pc:sldChg chg="add del">
        <pc:chgData name="Devid Treuling" userId="59319ebe-00e0-4bed-b2ef-326bd7e50483" providerId="ADAL" clId="{398C985C-4939-4904-9544-A192F358B56A}" dt="2020-05-20T16:05:25.385" v="300" actId="2696"/>
        <pc:sldMkLst>
          <pc:docMk/>
          <pc:sldMk cId="966258844" sldId="271"/>
        </pc:sldMkLst>
      </pc:sldChg>
      <pc:sldChg chg="add del">
        <pc:chgData name="Devid Treuling" userId="59319ebe-00e0-4bed-b2ef-326bd7e50483" providerId="ADAL" clId="{398C985C-4939-4904-9544-A192F358B56A}" dt="2020-05-20T16:05:25.418" v="308" actId="2696"/>
        <pc:sldMkLst>
          <pc:docMk/>
          <pc:sldMk cId="997697209" sldId="271"/>
        </pc:sldMkLst>
      </pc:sldChg>
      <pc:sldChg chg="add del">
        <pc:chgData name="Devid Treuling" userId="59319ebe-00e0-4bed-b2ef-326bd7e50483" providerId="ADAL" clId="{398C985C-4939-4904-9544-A192F358B56A}" dt="2020-05-20T16:05:25.259" v="266" actId="2696"/>
        <pc:sldMkLst>
          <pc:docMk/>
          <pc:sldMk cId="1015620131" sldId="271"/>
        </pc:sldMkLst>
      </pc:sldChg>
      <pc:sldChg chg="add del">
        <pc:chgData name="Devid Treuling" userId="59319ebe-00e0-4bed-b2ef-326bd7e50483" providerId="ADAL" clId="{398C985C-4939-4904-9544-A192F358B56A}" dt="2020-05-20T16:08:52.657" v="458" actId="2696"/>
        <pc:sldMkLst>
          <pc:docMk/>
          <pc:sldMk cId="1037600215" sldId="271"/>
        </pc:sldMkLst>
      </pc:sldChg>
      <pc:sldChg chg="add del">
        <pc:chgData name="Devid Treuling" userId="59319ebe-00e0-4bed-b2ef-326bd7e50483" providerId="ADAL" clId="{398C985C-4939-4904-9544-A192F358B56A}" dt="2020-05-20T16:05:25.354" v="292" actId="2696"/>
        <pc:sldMkLst>
          <pc:docMk/>
          <pc:sldMk cId="1038066339" sldId="271"/>
        </pc:sldMkLst>
      </pc:sldChg>
      <pc:sldChg chg="add del">
        <pc:chgData name="Devid Treuling" userId="59319ebe-00e0-4bed-b2ef-326bd7e50483" providerId="ADAL" clId="{398C985C-4939-4904-9544-A192F358B56A}" dt="2020-05-20T16:04:46.399" v="237"/>
        <pc:sldMkLst>
          <pc:docMk/>
          <pc:sldMk cId="1093448140" sldId="271"/>
        </pc:sldMkLst>
      </pc:sldChg>
      <pc:sldChg chg="add del">
        <pc:chgData name="Devid Treuling" userId="59319ebe-00e0-4bed-b2ef-326bd7e50483" providerId="ADAL" clId="{398C985C-4939-4904-9544-A192F358B56A}" dt="2020-05-20T16:05:25.339" v="288" actId="2696"/>
        <pc:sldMkLst>
          <pc:docMk/>
          <pc:sldMk cId="1111256248" sldId="271"/>
        </pc:sldMkLst>
      </pc:sldChg>
      <pc:sldChg chg="add del">
        <pc:chgData name="Devid Treuling" userId="59319ebe-00e0-4bed-b2ef-326bd7e50483" providerId="ADAL" clId="{398C985C-4939-4904-9544-A192F358B56A}" dt="2020-05-20T16:05:25.248" v="262" actId="2696"/>
        <pc:sldMkLst>
          <pc:docMk/>
          <pc:sldMk cId="1121204164" sldId="271"/>
        </pc:sldMkLst>
      </pc:sldChg>
      <pc:sldChg chg="add del">
        <pc:chgData name="Devid Treuling" userId="59319ebe-00e0-4bed-b2ef-326bd7e50483" providerId="ADAL" clId="{398C985C-4939-4904-9544-A192F358B56A}" dt="2020-05-20T16:04:46.399" v="237"/>
        <pc:sldMkLst>
          <pc:docMk/>
          <pc:sldMk cId="1137313193" sldId="271"/>
        </pc:sldMkLst>
      </pc:sldChg>
      <pc:sldChg chg="add del">
        <pc:chgData name="Devid Treuling" userId="59319ebe-00e0-4bed-b2ef-326bd7e50483" providerId="ADAL" clId="{398C985C-4939-4904-9544-A192F358B56A}" dt="2020-05-20T16:04:46.399" v="237"/>
        <pc:sldMkLst>
          <pc:docMk/>
          <pc:sldMk cId="1145460840" sldId="271"/>
        </pc:sldMkLst>
      </pc:sldChg>
      <pc:sldChg chg="add del">
        <pc:chgData name="Devid Treuling" userId="59319ebe-00e0-4bed-b2ef-326bd7e50483" providerId="ADAL" clId="{398C985C-4939-4904-9544-A192F358B56A}" dt="2020-05-20T16:05:25.217" v="252" actId="2696"/>
        <pc:sldMkLst>
          <pc:docMk/>
          <pc:sldMk cId="1145535732" sldId="271"/>
        </pc:sldMkLst>
      </pc:sldChg>
      <pc:sldChg chg="add del">
        <pc:chgData name="Devid Treuling" userId="59319ebe-00e0-4bed-b2ef-326bd7e50483" providerId="ADAL" clId="{398C985C-4939-4904-9544-A192F358B56A}" dt="2020-05-20T16:04:46.399" v="237"/>
        <pc:sldMkLst>
          <pc:docMk/>
          <pc:sldMk cId="1158535527" sldId="271"/>
        </pc:sldMkLst>
      </pc:sldChg>
      <pc:sldChg chg="add del">
        <pc:chgData name="Devid Treuling" userId="59319ebe-00e0-4bed-b2ef-326bd7e50483" providerId="ADAL" clId="{398C985C-4939-4904-9544-A192F358B56A}" dt="2020-05-20T16:05:25.241" v="260" actId="2696"/>
        <pc:sldMkLst>
          <pc:docMk/>
          <pc:sldMk cId="1160752468" sldId="271"/>
        </pc:sldMkLst>
      </pc:sldChg>
      <pc:sldChg chg="add del">
        <pc:chgData name="Devid Treuling" userId="59319ebe-00e0-4bed-b2ef-326bd7e50483" providerId="ADAL" clId="{398C985C-4939-4904-9544-A192F358B56A}" dt="2020-05-20T16:05:25.235" v="258" actId="2696"/>
        <pc:sldMkLst>
          <pc:docMk/>
          <pc:sldMk cId="1223799680" sldId="271"/>
        </pc:sldMkLst>
      </pc:sldChg>
      <pc:sldChg chg="add del">
        <pc:chgData name="Devid Treuling" userId="59319ebe-00e0-4bed-b2ef-326bd7e50483" providerId="ADAL" clId="{398C985C-4939-4904-9544-A192F358B56A}" dt="2020-05-20T16:13:01.174" v="648" actId="2696"/>
        <pc:sldMkLst>
          <pc:docMk/>
          <pc:sldMk cId="1335682673" sldId="271"/>
        </pc:sldMkLst>
      </pc:sldChg>
      <pc:sldChg chg="add del">
        <pc:chgData name="Devid Treuling" userId="59319ebe-00e0-4bed-b2ef-326bd7e50483" providerId="ADAL" clId="{398C985C-4939-4904-9544-A192F358B56A}" dt="2020-05-20T16:13:01.036" v="628" actId="2696"/>
        <pc:sldMkLst>
          <pc:docMk/>
          <pc:sldMk cId="1395025649" sldId="271"/>
        </pc:sldMkLst>
      </pc:sldChg>
      <pc:sldChg chg="add del">
        <pc:chgData name="Devid Treuling" userId="59319ebe-00e0-4bed-b2ef-326bd7e50483" providerId="ADAL" clId="{398C985C-4939-4904-9544-A192F358B56A}" dt="2020-05-20T16:05:25.298" v="278" actId="2696"/>
        <pc:sldMkLst>
          <pc:docMk/>
          <pc:sldMk cId="1395600820" sldId="271"/>
        </pc:sldMkLst>
      </pc:sldChg>
      <pc:sldChg chg="add del">
        <pc:chgData name="Devid Treuling" userId="59319ebe-00e0-4bed-b2ef-326bd7e50483" providerId="ADAL" clId="{398C985C-4939-4904-9544-A192F358B56A}" dt="2020-05-20T16:08:52.600" v="446" actId="2696"/>
        <pc:sldMkLst>
          <pc:docMk/>
          <pc:sldMk cId="1438968381" sldId="271"/>
        </pc:sldMkLst>
      </pc:sldChg>
      <pc:sldChg chg="add del">
        <pc:chgData name="Devid Treuling" userId="59319ebe-00e0-4bed-b2ef-326bd7e50483" providerId="ADAL" clId="{398C985C-4939-4904-9544-A192F358B56A}" dt="2020-05-20T16:04:46.399" v="237"/>
        <pc:sldMkLst>
          <pc:docMk/>
          <pc:sldMk cId="1457766667" sldId="271"/>
        </pc:sldMkLst>
      </pc:sldChg>
      <pc:sldChg chg="add del">
        <pc:chgData name="Devid Treuling" userId="59319ebe-00e0-4bed-b2ef-326bd7e50483" providerId="ADAL" clId="{398C985C-4939-4904-9544-A192F358B56A}" dt="2020-05-20T16:08:52.787" v="488" actId="2696"/>
        <pc:sldMkLst>
          <pc:docMk/>
          <pc:sldMk cId="1463299695" sldId="271"/>
        </pc:sldMkLst>
      </pc:sldChg>
      <pc:sldChg chg="add del">
        <pc:chgData name="Devid Treuling" userId="59319ebe-00e0-4bed-b2ef-326bd7e50483" providerId="ADAL" clId="{398C985C-4939-4904-9544-A192F358B56A}" dt="2020-05-20T16:04:46.399" v="237"/>
        <pc:sldMkLst>
          <pc:docMk/>
          <pc:sldMk cId="1495312200" sldId="271"/>
        </pc:sldMkLst>
      </pc:sldChg>
      <pc:sldChg chg="add del">
        <pc:chgData name="Devid Treuling" userId="59319ebe-00e0-4bed-b2ef-326bd7e50483" providerId="ADAL" clId="{398C985C-4939-4904-9544-A192F358B56A}" dt="2020-05-20T16:13:01.385" v="682" actId="2696"/>
        <pc:sldMkLst>
          <pc:docMk/>
          <pc:sldMk cId="1500364237" sldId="271"/>
        </pc:sldMkLst>
      </pc:sldChg>
      <pc:sldChg chg="add del">
        <pc:chgData name="Devid Treuling" userId="59319ebe-00e0-4bed-b2ef-326bd7e50483" providerId="ADAL" clId="{398C985C-4939-4904-9544-A192F358B56A}" dt="2020-05-20T16:04:46.399" v="237"/>
        <pc:sldMkLst>
          <pc:docMk/>
          <pc:sldMk cId="1503837535" sldId="271"/>
        </pc:sldMkLst>
      </pc:sldChg>
      <pc:sldChg chg="add del">
        <pc:chgData name="Devid Treuling" userId="59319ebe-00e0-4bed-b2ef-326bd7e50483" providerId="ADAL" clId="{398C985C-4939-4904-9544-A192F358B56A}" dt="2020-05-20T16:08:52.724" v="474" actId="2696"/>
        <pc:sldMkLst>
          <pc:docMk/>
          <pc:sldMk cId="1504865335" sldId="271"/>
        </pc:sldMkLst>
      </pc:sldChg>
      <pc:sldChg chg="add del">
        <pc:chgData name="Devid Treuling" userId="59319ebe-00e0-4bed-b2ef-326bd7e50483" providerId="ADAL" clId="{398C985C-4939-4904-9544-A192F358B56A}" dt="2020-05-20T16:13:01.126" v="640" actId="2696"/>
        <pc:sldMkLst>
          <pc:docMk/>
          <pc:sldMk cId="1563055702" sldId="271"/>
        </pc:sldMkLst>
      </pc:sldChg>
      <pc:sldChg chg="add del">
        <pc:chgData name="Devid Treuling" userId="59319ebe-00e0-4bed-b2ef-326bd7e50483" providerId="ADAL" clId="{398C985C-4939-4904-9544-A192F358B56A}" dt="2020-05-20T16:13:01.022" v="626" actId="2696"/>
        <pc:sldMkLst>
          <pc:docMk/>
          <pc:sldMk cId="1569949796" sldId="271"/>
        </pc:sldMkLst>
      </pc:sldChg>
      <pc:sldChg chg="add del">
        <pc:chgData name="Devid Treuling" userId="59319ebe-00e0-4bed-b2ef-326bd7e50483" providerId="ADAL" clId="{398C985C-4939-4904-9544-A192F358B56A}" dt="2020-05-20T16:13:01.278" v="664" actId="2696"/>
        <pc:sldMkLst>
          <pc:docMk/>
          <pc:sldMk cId="1570116790" sldId="271"/>
        </pc:sldMkLst>
      </pc:sldChg>
      <pc:sldChg chg="add del">
        <pc:chgData name="Devid Treuling" userId="59319ebe-00e0-4bed-b2ef-326bd7e50483" providerId="ADAL" clId="{398C985C-4939-4904-9544-A192F358B56A}" dt="2020-05-20T16:13:01.433" v="686" actId="2696"/>
        <pc:sldMkLst>
          <pc:docMk/>
          <pc:sldMk cId="1583550797" sldId="271"/>
        </pc:sldMkLst>
      </pc:sldChg>
      <pc:sldChg chg="add del">
        <pc:chgData name="Devid Treuling" userId="59319ebe-00e0-4bed-b2ef-326bd7e50483" providerId="ADAL" clId="{398C985C-4939-4904-9544-A192F358B56A}" dt="2020-05-20T16:04:46.399" v="237"/>
        <pc:sldMkLst>
          <pc:docMk/>
          <pc:sldMk cId="1603416834" sldId="271"/>
        </pc:sldMkLst>
      </pc:sldChg>
      <pc:sldChg chg="add del">
        <pc:chgData name="Devid Treuling" userId="59319ebe-00e0-4bed-b2ef-326bd7e50483" providerId="ADAL" clId="{398C985C-4939-4904-9544-A192F358B56A}" dt="2020-05-20T16:08:52.574" v="440" actId="2696"/>
        <pc:sldMkLst>
          <pc:docMk/>
          <pc:sldMk cId="1604861710" sldId="271"/>
        </pc:sldMkLst>
      </pc:sldChg>
      <pc:sldChg chg="add del">
        <pc:chgData name="Devid Treuling" userId="59319ebe-00e0-4bed-b2ef-326bd7e50483" providerId="ADAL" clId="{398C985C-4939-4904-9544-A192F358B56A}" dt="2020-05-20T16:05:25.192" v="244" actId="2696"/>
        <pc:sldMkLst>
          <pc:docMk/>
          <pc:sldMk cId="1615732525" sldId="271"/>
        </pc:sldMkLst>
      </pc:sldChg>
      <pc:sldChg chg="add del">
        <pc:chgData name="Devid Treuling" userId="59319ebe-00e0-4bed-b2ef-326bd7e50483" providerId="ADAL" clId="{398C985C-4939-4904-9544-A192F358B56A}" dt="2020-05-20T16:13:00.913" v="608" actId="2696"/>
        <pc:sldMkLst>
          <pc:docMk/>
          <pc:sldMk cId="1712145510" sldId="271"/>
        </pc:sldMkLst>
      </pc:sldChg>
      <pc:sldChg chg="add del">
        <pc:chgData name="Devid Treuling" userId="59319ebe-00e0-4bed-b2ef-326bd7e50483" providerId="ADAL" clId="{398C985C-4939-4904-9544-A192F358B56A}" dt="2020-05-20T16:05:25.311" v="282" actId="2696"/>
        <pc:sldMkLst>
          <pc:docMk/>
          <pc:sldMk cId="1726951149" sldId="271"/>
        </pc:sldMkLst>
      </pc:sldChg>
      <pc:sldChg chg="add del">
        <pc:chgData name="Devid Treuling" userId="59319ebe-00e0-4bed-b2ef-326bd7e50483" providerId="ADAL" clId="{398C985C-4939-4904-9544-A192F358B56A}" dt="2020-05-20T16:04:46.399" v="237"/>
        <pc:sldMkLst>
          <pc:docMk/>
          <pc:sldMk cId="1730290030" sldId="271"/>
        </pc:sldMkLst>
      </pc:sldChg>
      <pc:sldChg chg="add del">
        <pc:chgData name="Devid Treuling" userId="59319ebe-00e0-4bed-b2ef-326bd7e50483" providerId="ADAL" clId="{398C985C-4939-4904-9544-A192F358B56A}" dt="2020-05-20T16:08:52.649" v="456" actId="2696"/>
        <pc:sldMkLst>
          <pc:docMk/>
          <pc:sldMk cId="1738537227" sldId="271"/>
        </pc:sldMkLst>
      </pc:sldChg>
      <pc:sldChg chg="add del">
        <pc:chgData name="Devid Treuling" userId="59319ebe-00e0-4bed-b2ef-326bd7e50483" providerId="ADAL" clId="{398C985C-4939-4904-9544-A192F358B56A}" dt="2020-05-20T16:08:52.846" v="502" actId="2696"/>
        <pc:sldMkLst>
          <pc:docMk/>
          <pc:sldMk cId="1769629403" sldId="271"/>
        </pc:sldMkLst>
      </pc:sldChg>
      <pc:sldChg chg="add del">
        <pc:chgData name="Devid Treuling" userId="59319ebe-00e0-4bed-b2ef-326bd7e50483" providerId="ADAL" clId="{398C985C-4939-4904-9544-A192F358B56A}" dt="2020-05-20T16:05:25.292" v="276" actId="2696"/>
        <pc:sldMkLst>
          <pc:docMk/>
          <pc:sldMk cId="1778647977" sldId="271"/>
        </pc:sldMkLst>
      </pc:sldChg>
      <pc:sldChg chg="add del">
        <pc:chgData name="Devid Treuling" userId="59319ebe-00e0-4bed-b2ef-326bd7e50483" providerId="ADAL" clId="{398C985C-4939-4904-9544-A192F358B56A}" dt="2020-05-20T16:05:25.230" v="256" actId="2696"/>
        <pc:sldMkLst>
          <pc:docMk/>
          <pc:sldMk cId="1782384048" sldId="271"/>
        </pc:sldMkLst>
      </pc:sldChg>
      <pc:sldChg chg="add del">
        <pc:chgData name="Devid Treuling" userId="59319ebe-00e0-4bed-b2ef-326bd7e50483" providerId="ADAL" clId="{398C985C-4939-4904-9544-A192F358B56A}" dt="2020-05-20T16:08:52.535" v="430" actId="2696"/>
        <pc:sldMkLst>
          <pc:docMk/>
          <pc:sldMk cId="1790179800" sldId="271"/>
        </pc:sldMkLst>
      </pc:sldChg>
      <pc:sldChg chg="add del">
        <pc:chgData name="Devid Treuling" userId="59319ebe-00e0-4bed-b2ef-326bd7e50483" providerId="ADAL" clId="{398C985C-4939-4904-9544-A192F358B56A}" dt="2020-05-20T16:05:25.427" v="310" actId="2696"/>
        <pc:sldMkLst>
          <pc:docMk/>
          <pc:sldMk cId="1814732165" sldId="271"/>
        </pc:sldMkLst>
      </pc:sldChg>
      <pc:sldChg chg="add del">
        <pc:chgData name="Devid Treuling" userId="59319ebe-00e0-4bed-b2ef-326bd7e50483" providerId="ADAL" clId="{398C985C-4939-4904-9544-A192F358B56A}" dt="2020-05-20T16:04:46.399" v="237"/>
        <pc:sldMkLst>
          <pc:docMk/>
          <pc:sldMk cId="1864237439" sldId="271"/>
        </pc:sldMkLst>
      </pc:sldChg>
      <pc:sldChg chg="add del">
        <pc:chgData name="Devid Treuling" userId="59319ebe-00e0-4bed-b2ef-326bd7e50483" providerId="ADAL" clId="{398C985C-4939-4904-9544-A192F358B56A}" dt="2020-05-20T16:05:25.212" v="250" actId="2696"/>
        <pc:sldMkLst>
          <pc:docMk/>
          <pc:sldMk cId="1881680827" sldId="271"/>
        </pc:sldMkLst>
      </pc:sldChg>
      <pc:sldChg chg="add del">
        <pc:chgData name="Devid Treuling" userId="59319ebe-00e0-4bed-b2ef-326bd7e50483" providerId="ADAL" clId="{398C985C-4939-4904-9544-A192F358B56A}" dt="2020-05-20T16:04:46.399" v="237"/>
        <pc:sldMkLst>
          <pc:docMk/>
          <pc:sldMk cId="1932871552" sldId="271"/>
        </pc:sldMkLst>
      </pc:sldChg>
      <pc:sldChg chg="add del">
        <pc:chgData name="Devid Treuling" userId="59319ebe-00e0-4bed-b2ef-326bd7e50483" providerId="ADAL" clId="{398C985C-4939-4904-9544-A192F358B56A}" dt="2020-05-20T16:04:46.399" v="237"/>
        <pc:sldMkLst>
          <pc:docMk/>
          <pc:sldMk cId="2025420531" sldId="271"/>
        </pc:sldMkLst>
      </pc:sldChg>
      <pc:sldChg chg="add del">
        <pc:chgData name="Devid Treuling" userId="59319ebe-00e0-4bed-b2ef-326bd7e50483" providerId="ADAL" clId="{398C985C-4939-4904-9544-A192F358B56A}" dt="2020-05-20T16:04:46.399" v="237"/>
        <pc:sldMkLst>
          <pc:docMk/>
          <pc:sldMk cId="2030923944" sldId="271"/>
        </pc:sldMkLst>
      </pc:sldChg>
      <pc:sldChg chg="add del">
        <pc:chgData name="Devid Treuling" userId="59319ebe-00e0-4bed-b2ef-326bd7e50483" providerId="ADAL" clId="{398C985C-4939-4904-9544-A192F358B56A}" dt="2020-05-20T16:04:46.399" v="237"/>
        <pc:sldMkLst>
          <pc:docMk/>
          <pc:sldMk cId="2037232021" sldId="271"/>
        </pc:sldMkLst>
      </pc:sldChg>
      <pc:sldChg chg="add del">
        <pc:chgData name="Devid Treuling" userId="59319ebe-00e0-4bed-b2ef-326bd7e50483" providerId="ADAL" clId="{398C985C-4939-4904-9544-A192F358B56A}" dt="2020-05-20T16:05:25.198" v="246" actId="2696"/>
        <pc:sldMkLst>
          <pc:docMk/>
          <pc:sldMk cId="2070561891" sldId="271"/>
        </pc:sldMkLst>
      </pc:sldChg>
      <pc:sldChg chg="add del">
        <pc:chgData name="Devid Treuling" userId="59319ebe-00e0-4bed-b2ef-326bd7e50483" providerId="ADAL" clId="{398C985C-4939-4904-9544-A192F358B56A}" dt="2020-05-20T16:05:25.434" v="312" actId="2696"/>
        <pc:sldMkLst>
          <pc:docMk/>
          <pc:sldMk cId="2079631904" sldId="271"/>
        </pc:sldMkLst>
      </pc:sldChg>
      <pc:sldChg chg="add del">
        <pc:chgData name="Devid Treuling" userId="59319ebe-00e0-4bed-b2ef-326bd7e50483" providerId="ADAL" clId="{398C985C-4939-4904-9544-A192F358B56A}" dt="2020-05-20T16:08:52.771" v="484" actId="2696"/>
        <pc:sldMkLst>
          <pc:docMk/>
          <pc:sldMk cId="2082663959" sldId="271"/>
        </pc:sldMkLst>
      </pc:sldChg>
      <pc:sldChg chg="add del">
        <pc:chgData name="Devid Treuling" userId="59319ebe-00e0-4bed-b2ef-326bd7e50483" providerId="ADAL" clId="{398C985C-4939-4904-9544-A192F358B56A}" dt="2020-05-20T16:13:01.139" v="642" actId="2696"/>
        <pc:sldMkLst>
          <pc:docMk/>
          <pc:sldMk cId="2112051054" sldId="271"/>
        </pc:sldMkLst>
      </pc:sldChg>
      <pc:sldChg chg="add del">
        <pc:chgData name="Devid Treuling" userId="59319ebe-00e0-4bed-b2ef-326bd7e50483" providerId="ADAL" clId="{398C985C-4939-4904-9544-A192F358B56A}" dt="2020-05-20T16:08:52.583" v="442" actId="2696"/>
        <pc:sldMkLst>
          <pc:docMk/>
          <pc:sldMk cId="2140907250" sldId="271"/>
        </pc:sldMkLst>
      </pc:sldChg>
      <pc:sldChg chg="add del">
        <pc:chgData name="Devid Treuling" userId="59319ebe-00e0-4bed-b2ef-326bd7e50483" providerId="ADAL" clId="{398C985C-4939-4904-9544-A192F358B56A}" dt="2020-05-20T16:05:25.223" v="254" actId="2696"/>
        <pc:sldMkLst>
          <pc:docMk/>
          <pc:sldMk cId="2145436157" sldId="271"/>
        </pc:sldMkLst>
      </pc:sldChg>
      <pc:sldChg chg="add del">
        <pc:chgData name="Devid Treuling" userId="59319ebe-00e0-4bed-b2ef-326bd7e50483" providerId="ADAL" clId="{398C985C-4939-4904-9544-A192F358B56A}" dt="2020-05-20T16:05:25.186" v="242" actId="2696"/>
        <pc:sldMkLst>
          <pc:docMk/>
          <pc:sldMk cId="2210839292" sldId="271"/>
        </pc:sldMkLst>
      </pc:sldChg>
      <pc:sldChg chg="add del">
        <pc:chgData name="Devid Treuling" userId="59319ebe-00e0-4bed-b2ef-326bd7e50483" providerId="ADAL" clId="{398C985C-4939-4904-9544-A192F358B56A}" dt="2020-05-20T16:08:52.804" v="492" actId="2696"/>
        <pc:sldMkLst>
          <pc:docMk/>
          <pc:sldMk cId="2272272014" sldId="271"/>
        </pc:sldMkLst>
      </pc:sldChg>
      <pc:sldChg chg="add del">
        <pc:chgData name="Devid Treuling" userId="59319ebe-00e0-4bed-b2ef-326bd7e50483" providerId="ADAL" clId="{398C985C-4939-4904-9544-A192F358B56A}" dt="2020-05-20T16:13:00.927" v="610" actId="2696"/>
        <pc:sldMkLst>
          <pc:docMk/>
          <pc:sldMk cId="2285980336" sldId="271"/>
        </pc:sldMkLst>
      </pc:sldChg>
      <pc:sldChg chg="add del">
        <pc:chgData name="Devid Treuling" userId="59319ebe-00e0-4bed-b2ef-326bd7e50483" providerId="ADAL" clId="{398C985C-4939-4904-9544-A192F358B56A}" dt="2020-05-20T16:08:52.878" v="506" actId="2696"/>
        <pc:sldMkLst>
          <pc:docMk/>
          <pc:sldMk cId="2299279724" sldId="271"/>
        </pc:sldMkLst>
      </pc:sldChg>
      <pc:sldChg chg="add del">
        <pc:chgData name="Devid Treuling" userId="59319ebe-00e0-4bed-b2ef-326bd7e50483" providerId="ADAL" clId="{398C985C-4939-4904-9544-A192F358B56A}" dt="2020-05-20T16:08:52.869" v="504" actId="2696"/>
        <pc:sldMkLst>
          <pc:docMk/>
          <pc:sldMk cId="2322337479" sldId="271"/>
        </pc:sldMkLst>
      </pc:sldChg>
      <pc:sldChg chg="add del">
        <pc:chgData name="Devid Treuling" userId="59319ebe-00e0-4bed-b2ef-326bd7e50483" providerId="ADAL" clId="{398C985C-4939-4904-9544-A192F358B56A}" dt="2020-05-20T16:13:01.420" v="684" actId="2696"/>
        <pc:sldMkLst>
          <pc:docMk/>
          <pc:sldMk cId="2324328577" sldId="271"/>
        </pc:sldMkLst>
      </pc:sldChg>
      <pc:sldChg chg="add del">
        <pc:chgData name="Devid Treuling" userId="59319ebe-00e0-4bed-b2ef-326bd7e50483" providerId="ADAL" clId="{398C985C-4939-4904-9544-A192F358B56A}" dt="2020-05-20T16:05:25.457" v="318" actId="2696"/>
        <pc:sldMkLst>
          <pc:docMk/>
          <pc:sldMk cId="2410427694" sldId="271"/>
        </pc:sldMkLst>
      </pc:sldChg>
      <pc:sldChg chg="add del">
        <pc:chgData name="Devid Treuling" userId="59319ebe-00e0-4bed-b2ef-326bd7e50483" providerId="ADAL" clId="{398C985C-4939-4904-9544-A192F358B56A}" dt="2020-05-20T16:04:46.399" v="237"/>
        <pc:sldMkLst>
          <pc:docMk/>
          <pc:sldMk cId="2413444091" sldId="271"/>
        </pc:sldMkLst>
      </pc:sldChg>
      <pc:sldChg chg="add del">
        <pc:chgData name="Devid Treuling" userId="59319ebe-00e0-4bed-b2ef-326bd7e50483" providerId="ADAL" clId="{398C985C-4939-4904-9544-A192F358B56A}" dt="2020-05-20T16:13:00.938" v="612" actId="2696"/>
        <pc:sldMkLst>
          <pc:docMk/>
          <pc:sldMk cId="2423555278" sldId="271"/>
        </pc:sldMkLst>
      </pc:sldChg>
      <pc:sldChg chg="add del">
        <pc:chgData name="Devid Treuling" userId="59319ebe-00e0-4bed-b2ef-326bd7e50483" providerId="ADAL" clId="{398C985C-4939-4904-9544-A192F358B56A}" dt="2020-05-20T16:08:52.566" v="438" actId="2696"/>
        <pc:sldMkLst>
          <pc:docMk/>
          <pc:sldMk cId="2461512542" sldId="271"/>
        </pc:sldMkLst>
      </pc:sldChg>
      <pc:sldChg chg="add del">
        <pc:chgData name="Devid Treuling" userId="59319ebe-00e0-4bed-b2ef-326bd7e50483" providerId="ADAL" clId="{398C985C-4939-4904-9544-A192F358B56A}" dt="2020-05-20T16:08:52.733" v="476" actId="2696"/>
        <pc:sldMkLst>
          <pc:docMk/>
          <pc:sldMk cId="2473012113" sldId="271"/>
        </pc:sldMkLst>
      </pc:sldChg>
      <pc:sldChg chg="add del">
        <pc:chgData name="Devid Treuling" userId="59319ebe-00e0-4bed-b2ef-326bd7e50483" providerId="ADAL" clId="{398C985C-4939-4904-9544-A192F358B56A}" dt="2020-05-20T16:13:01.085" v="634" actId="2696"/>
        <pc:sldMkLst>
          <pc:docMk/>
          <pc:sldMk cId="2498035731" sldId="271"/>
        </pc:sldMkLst>
      </pc:sldChg>
      <pc:sldChg chg="add del">
        <pc:chgData name="Devid Treuling" userId="59319ebe-00e0-4bed-b2ef-326bd7e50483" providerId="ADAL" clId="{398C985C-4939-4904-9544-A192F358B56A}" dt="2020-05-20T16:05:25.489" v="324" actId="2696"/>
        <pc:sldMkLst>
          <pc:docMk/>
          <pc:sldMk cId="2537869755" sldId="271"/>
        </pc:sldMkLst>
      </pc:sldChg>
      <pc:sldChg chg="add del">
        <pc:chgData name="Devid Treuling" userId="59319ebe-00e0-4bed-b2ef-326bd7e50483" providerId="ADAL" clId="{398C985C-4939-4904-9544-A192F358B56A}" dt="2020-05-20T16:08:52.813" v="494" actId="2696"/>
        <pc:sldMkLst>
          <pc:docMk/>
          <pc:sldMk cId="2568060645" sldId="271"/>
        </pc:sldMkLst>
      </pc:sldChg>
      <pc:sldChg chg="add del">
        <pc:chgData name="Devid Treuling" userId="59319ebe-00e0-4bed-b2ef-326bd7e50483" providerId="ADAL" clId="{398C985C-4939-4904-9544-A192F358B56A}" dt="2020-05-20T16:08:52.508" v="424" actId="2696"/>
        <pc:sldMkLst>
          <pc:docMk/>
          <pc:sldMk cId="2593929225" sldId="271"/>
        </pc:sldMkLst>
      </pc:sldChg>
      <pc:sldChg chg="add del">
        <pc:chgData name="Devid Treuling" userId="59319ebe-00e0-4bed-b2ef-326bd7e50483" providerId="ADAL" clId="{398C985C-4939-4904-9544-A192F358B56A}" dt="2020-05-20T16:05:25.403" v="304" actId="2696"/>
        <pc:sldMkLst>
          <pc:docMk/>
          <pc:sldMk cId="2596949577" sldId="271"/>
        </pc:sldMkLst>
      </pc:sldChg>
      <pc:sldChg chg="add del">
        <pc:chgData name="Devid Treuling" userId="59319ebe-00e0-4bed-b2ef-326bd7e50483" providerId="ADAL" clId="{398C985C-4939-4904-9544-A192F358B56A}" dt="2020-05-20T16:04:46.399" v="237"/>
        <pc:sldMkLst>
          <pc:docMk/>
          <pc:sldMk cId="2635994018" sldId="271"/>
        </pc:sldMkLst>
      </pc:sldChg>
      <pc:sldChg chg="add del">
        <pc:chgData name="Devid Treuling" userId="59319ebe-00e0-4bed-b2ef-326bd7e50483" providerId="ADAL" clId="{398C985C-4939-4904-9544-A192F358B56A}" dt="2020-05-20T16:05:25.204" v="248" actId="2696"/>
        <pc:sldMkLst>
          <pc:docMk/>
          <pc:sldMk cId="2804341784" sldId="271"/>
        </pc:sldMkLst>
      </pc:sldChg>
      <pc:sldChg chg="add del">
        <pc:chgData name="Devid Treuling" userId="59319ebe-00e0-4bed-b2ef-326bd7e50483" providerId="ADAL" clId="{398C985C-4939-4904-9544-A192F358B56A}" dt="2020-05-20T16:13:01.233" v="658" actId="2696"/>
        <pc:sldMkLst>
          <pc:docMk/>
          <pc:sldMk cId="2806329267" sldId="271"/>
        </pc:sldMkLst>
      </pc:sldChg>
      <pc:sldChg chg="add del">
        <pc:chgData name="Devid Treuling" userId="59319ebe-00e0-4bed-b2ef-326bd7e50483" providerId="ADAL" clId="{398C985C-4939-4904-9544-A192F358B56A}" dt="2020-05-20T16:04:46.399" v="237"/>
        <pc:sldMkLst>
          <pc:docMk/>
          <pc:sldMk cId="2896514504" sldId="271"/>
        </pc:sldMkLst>
      </pc:sldChg>
      <pc:sldChg chg="add del">
        <pc:chgData name="Devid Treuling" userId="59319ebe-00e0-4bed-b2ef-326bd7e50483" providerId="ADAL" clId="{398C985C-4939-4904-9544-A192F358B56A}" dt="2020-05-20T16:13:01.289" v="666" actId="2696"/>
        <pc:sldMkLst>
          <pc:docMk/>
          <pc:sldMk cId="2917434561" sldId="271"/>
        </pc:sldMkLst>
      </pc:sldChg>
      <pc:sldChg chg="add del">
        <pc:chgData name="Devid Treuling" userId="59319ebe-00e0-4bed-b2ef-326bd7e50483" providerId="ADAL" clId="{398C985C-4939-4904-9544-A192F358B56A}" dt="2020-05-20T16:08:52.666" v="460" actId="2696"/>
        <pc:sldMkLst>
          <pc:docMk/>
          <pc:sldMk cId="2935736801" sldId="271"/>
        </pc:sldMkLst>
      </pc:sldChg>
      <pc:sldChg chg="add del">
        <pc:chgData name="Devid Treuling" userId="59319ebe-00e0-4bed-b2ef-326bd7e50483" providerId="ADAL" clId="{398C985C-4939-4904-9544-A192F358B56A}" dt="2020-05-20T16:13:01.185" v="650" actId="2696"/>
        <pc:sldMkLst>
          <pc:docMk/>
          <pc:sldMk cId="2943515219" sldId="271"/>
        </pc:sldMkLst>
      </pc:sldChg>
      <pc:sldChg chg="add del">
        <pc:chgData name="Devid Treuling" userId="59319ebe-00e0-4bed-b2ef-326bd7e50483" providerId="ADAL" clId="{398C985C-4939-4904-9544-A192F358B56A}" dt="2020-05-20T16:05:25.306" v="280" actId="2696"/>
        <pc:sldMkLst>
          <pc:docMk/>
          <pc:sldMk cId="2961772710" sldId="271"/>
        </pc:sldMkLst>
      </pc:sldChg>
      <pc:sldChg chg="add del">
        <pc:chgData name="Devid Treuling" userId="59319ebe-00e0-4bed-b2ef-326bd7e50483" providerId="ADAL" clId="{398C985C-4939-4904-9544-A192F358B56A}" dt="2020-05-20T16:08:52.524" v="428" actId="2696"/>
        <pc:sldMkLst>
          <pc:docMk/>
          <pc:sldMk cId="2978626763" sldId="271"/>
        </pc:sldMkLst>
      </pc:sldChg>
      <pc:sldChg chg="add del">
        <pc:chgData name="Devid Treuling" userId="59319ebe-00e0-4bed-b2ef-326bd7e50483" providerId="ADAL" clId="{398C985C-4939-4904-9544-A192F358B56A}" dt="2020-05-20T16:13:01.150" v="644" actId="2696"/>
        <pc:sldMkLst>
          <pc:docMk/>
          <pc:sldMk cId="3005520389" sldId="271"/>
        </pc:sldMkLst>
      </pc:sldChg>
      <pc:sldChg chg="add del">
        <pc:chgData name="Devid Treuling" userId="59319ebe-00e0-4bed-b2ef-326bd7e50483" providerId="ADAL" clId="{398C985C-4939-4904-9544-A192F358B56A}" dt="2020-05-20T16:04:46.399" v="237"/>
        <pc:sldMkLst>
          <pc:docMk/>
          <pc:sldMk cId="3009530665" sldId="271"/>
        </pc:sldMkLst>
      </pc:sldChg>
      <pc:sldChg chg="add del">
        <pc:chgData name="Devid Treuling" userId="59319ebe-00e0-4bed-b2ef-326bd7e50483" providerId="ADAL" clId="{398C985C-4939-4904-9544-A192F358B56A}" dt="2020-05-20T16:13:01.066" v="632" actId="2696"/>
        <pc:sldMkLst>
          <pc:docMk/>
          <pc:sldMk cId="3010590887" sldId="271"/>
        </pc:sldMkLst>
      </pc:sldChg>
      <pc:sldChg chg="add del">
        <pc:chgData name="Devid Treuling" userId="59319ebe-00e0-4bed-b2ef-326bd7e50483" providerId="ADAL" clId="{398C985C-4939-4904-9544-A192F358B56A}" dt="2020-05-20T16:13:00.975" v="618" actId="2696"/>
        <pc:sldMkLst>
          <pc:docMk/>
          <pc:sldMk cId="3023999743" sldId="271"/>
        </pc:sldMkLst>
      </pc:sldChg>
      <pc:sldChg chg="add del">
        <pc:chgData name="Devid Treuling" userId="59319ebe-00e0-4bed-b2ef-326bd7e50483" providerId="ADAL" clId="{398C985C-4939-4904-9544-A192F358B56A}" dt="2020-05-20T16:04:46.399" v="237"/>
        <pc:sldMkLst>
          <pc:docMk/>
          <pc:sldMk cId="3066480832" sldId="271"/>
        </pc:sldMkLst>
      </pc:sldChg>
      <pc:sldChg chg="add del">
        <pc:chgData name="Devid Treuling" userId="59319ebe-00e0-4bed-b2ef-326bd7e50483" providerId="ADAL" clId="{398C985C-4939-4904-9544-A192F358B56A}" dt="2020-05-20T16:05:25.378" v="298" actId="2696"/>
        <pc:sldMkLst>
          <pc:docMk/>
          <pc:sldMk cId="3068718577" sldId="271"/>
        </pc:sldMkLst>
      </pc:sldChg>
      <pc:sldChg chg="add del">
        <pc:chgData name="Devid Treuling" userId="59319ebe-00e0-4bed-b2ef-326bd7e50483" providerId="ADAL" clId="{398C985C-4939-4904-9544-A192F358B56A}" dt="2020-05-20T16:05:25.368" v="296" actId="2696"/>
        <pc:sldMkLst>
          <pc:docMk/>
          <pc:sldMk cId="3115304970" sldId="271"/>
        </pc:sldMkLst>
      </pc:sldChg>
      <pc:sldChg chg="add del">
        <pc:chgData name="Devid Treuling" userId="59319ebe-00e0-4bed-b2ef-326bd7e50483" providerId="ADAL" clId="{398C985C-4939-4904-9544-A192F358B56A}" dt="2020-05-20T16:04:46.399" v="237"/>
        <pc:sldMkLst>
          <pc:docMk/>
          <pc:sldMk cId="3134568875" sldId="271"/>
        </pc:sldMkLst>
      </pc:sldChg>
      <pc:sldChg chg="add del">
        <pc:chgData name="Devid Treuling" userId="59319ebe-00e0-4bed-b2ef-326bd7e50483" providerId="ADAL" clId="{398C985C-4939-4904-9544-A192F358B56A}" dt="2020-05-20T16:08:52.885" v="508" actId="2696"/>
        <pc:sldMkLst>
          <pc:docMk/>
          <pc:sldMk cId="3151999884" sldId="271"/>
        </pc:sldMkLst>
      </pc:sldChg>
      <pc:sldChg chg="add del">
        <pc:chgData name="Devid Treuling" userId="59319ebe-00e0-4bed-b2ef-326bd7e50483" providerId="ADAL" clId="{398C985C-4939-4904-9544-A192F358B56A}" dt="2020-05-20T16:13:00.999" v="622" actId="2696"/>
        <pc:sldMkLst>
          <pc:docMk/>
          <pc:sldMk cId="3152498557" sldId="271"/>
        </pc:sldMkLst>
      </pc:sldChg>
      <pc:sldChg chg="add del">
        <pc:chgData name="Devid Treuling" userId="59319ebe-00e0-4bed-b2ef-326bd7e50483" providerId="ADAL" clId="{398C985C-4939-4904-9544-A192F358B56A}" dt="2020-05-20T16:08:52.674" v="462" actId="2696"/>
        <pc:sldMkLst>
          <pc:docMk/>
          <pc:sldMk cId="3155697806" sldId="271"/>
        </pc:sldMkLst>
      </pc:sldChg>
      <pc:sldChg chg="add del">
        <pc:chgData name="Devid Treuling" userId="59319ebe-00e0-4bed-b2ef-326bd7e50483" providerId="ADAL" clId="{398C985C-4939-4904-9544-A192F358B56A}" dt="2020-05-20T16:05:25.330" v="286" actId="2696"/>
        <pc:sldMkLst>
          <pc:docMk/>
          <pc:sldMk cId="3225417692" sldId="271"/>
        </pc:sldMkLst>
      </pc:sldChg>
      <pc:sldChg chg="add del">
        <pc:chgData name="Devid Treuling" userId="59319ebe-00e0-4bed-b2ef-326bd7e50483" providerId="ADAL" clId="{398C985C-4939-4904-9544-A192F358B56A}" dt="2020-05-20T16:08:52.499" v="422" actId="2696"/>
        <pc:sldMkLst>
          <pc:docMk/>
          <pc:sldMk cId="3234237962" sldId="271"/>
        </pc:sldMkLst>
      </pc:sldChg>
      <pc:sldChg chg="add del">
        <pc:chgData name="Devid Treuling" userId="59319ebe-00e0-4bed-b2ef-326bd7e50483" providerId="ADAL" clId="{398C985C-4939-4904-9544-A192F358B56A}" dt="2020-05-20T16:05:25.470" v="322" actId="2696"/>
        <pc:sldMkLst>
          <pc:docMk/>
          <pc:sldMk cId="3248091811" sldId="271"/>
        </pc:sldMkLst>
      </pc:sldChg>
      <pc:sldChg chg="add del">
        <pc:chgData name="Devid Treuling" userId="59319ebe-00e0-4bed-b2ef-326bd7e50483" providerId="ADAL" clId="{398C985C-4939-4904-9544-A192F358B56A}" dt="2020-05-20T16:04:46.399" v="237"/>
        <pc:sldMkLst>
          <pc:docMk/>
          <pc:sldMk cId="3255801789" sldId="271"/>
        </pc:sldMkLst>
      </pc:sldChg>
      <pc:sldChg chg="add del">
        <pc:chgData name="Devid Treuling" userId="59319ebe-00e0-4bed-b2ef-326bd7e50483" providerId="ADAL" clId="{398C985C-4939-4904-9544-A192F358B56A}" dt="2020-05-20T16:08:52.550" v="434" actId="2696"/>
        <pc:sldMkLst>
          <pc:docMk/>
          <pc:sldMk cId="3302367121" sldId="271"/>
        </pc:sldMkLst>
      </pc:sldChg>
      <pc:sldChg chg="add del">
        <pc:chgData name="Devid Treuling" userId="59319ebe-00e0-4bed-b2ef-326bd7e50483" providerId="ADAL" clId="{398C985C-4939-4904-9544-A192F358B56A}" dt="2020-05-20T16:04:46.399" v="237"/>
        <pc:sldMkLst>
          <pc:docMk/>
          <pc:sldMk cId="3308381796" sldId="271"/>
        </pc:sldMkLst>
      </pc:sldChg>
      <pc:sldChg chg="add del">
        <pc:chgData name="Devid Treuling" userId="59319ebe-00e0-4bed-b2ef-326bd7e50483" providerId="ADAL" clId="{398C985C-4939-4904-9544-A192F358B56A}" dt="2020-05-20T16:05:25.254" v="264" actId="2696"/>
        <pc:sldMkLst>
          <pc:docMk/>
          <pc:sldMk cId="3322032201" sldId="271"/>
        </pc:sldMkLst>
      </pc:sldChg>
      <pc:sldChg chg="add del">
        <pc:chgData name="Devid Treuling" userId="59319ebe-00e0-4bed-b2ef-326bd7e50483" providerId="ADAL" clId="{398C985C-4939-4904-9544-A192F358B56A}" dt="2020-05-20T16:04:46.399" v="237"/>
        <pc:sldMkLst>
          <pc:docMk/>
          <pc:sldMk cId="3339277636" sldId="271"/>
        </pc:sldMkLst>
      </pc:sldChg>
      <pc:sldChg chg="add del">
        <pc:chgData name="Devid Treuling" userId="59319ebe-00e0-4bed-b2ef-326bd7e50483" providerId="ADAL" clId="{398C985C-4939-4904-9544-A192F358B56A}" dt="2020-05-20T16:08:52.779" v="486" actId="2696"/>
        <pc:sldMkLst>
          <pc:docMk/>
          <pc:sldMk cId="3358489515" sldId="271"/>
        </pc:sldMkLst>
      </pc:sldChg>
      <pc:sldChg chg="add del">
        <pc:chgData name="Devid Treuling" userId="59319ebe-00e0-4bed-b2ef-326bd7e50483" providerId="ADAL" clId="{398C985C-4939-4904-9544-A192F358B56A}" dt="2020-05-20T16:08:52.743" v="478" actId="2696"/>
        <pc:sldMkLst>
          <pc:docMk/>
          <pc:sldMk cId="3471499296" sldId="271"/>
        </pc:sldMkLst>
      </pc:sldChg>
      <pc:sldChg chg="add del">
        <pc:chgData name="Devid Treuling" userId="59319ebe-00e0-4bed-b2ef-326bd7e50483" providerId="ADAL" clId="{398C985C-4939-4904-9544-A192F358B56A}" dt="2020-05-20T16:08:52.760" v="482" actId="2696"/>
        <pc:sldMkLst>
          <pc:docMk/>
          <pc:sldMk cId="3471889803" sldId="271"/>
        </pc:sldMkLst>
      </pc:sldChg>
      <pc:sldChg chg="add del">
        <pc:chgData name="Devid Treuling" userId="59319ebe-00e0-4bed-b2ef-326bd7e50483" providerId="ADAL" clId="{398C985C-4939-4904-9544-A192F358B56A}" dt="2020-05-20T16:13:01.316" v="670" actId="2696"/>
        <pc:sldMkLst>
          <pc:docMk/>
          <pc:sldMk cId="3478645113" sldId="271"/>
        </pc:sldMkLst>
      </pc:sldChg>
      <pc:sldChg chg="add del">
        <pc:chgData name="Devid Treuling" userId="59319ebe-00e0-4bed-b2ef-326bd7e50483" providerId="ADAL" clId="{398C985C-4939-4904-9544-A192F358B56A}" dt="2020-05-20T16:04:46.399" v="237"/>
        <pc:sldMkLst>
          <pc:docMk/>
          <pc:sldMk cId="3504034655" sldId="271"/>
        </pc:sldMkLst>
      </pc:sldChg>
      <pc:sldChg chg="add del">
        <pc:chgData name="Devid Treuling" userId="59319ebe-00e0-4bed-b2ef-326bd7e50483" providerId="ADAL" clId="{398C985C-4939-4904-9544-A192F358B56A}" dt="2020-05-20T16:13:01.301" v="668" actId="2696"/>
        <pc:sldMkLst>
          <pc:docMk/>
          <pc:sldMk cId="3515240560" sldId="271"/>
        </pc:sldMkLst>
      </pc:sldChg>
      <pc:sldChg chg="add del">
        <pc:chgData name="Devid Treuling" userId="59319ebe-00e0-4bed-b2ef-326bd7e50483" providerId="ADAL" clId="{398C985C-4939-4904-9544-A192F358B56A}" dt="2020-05-20T16:08:52.752" v="480" actId="2696"/>
        <pc:sldMkLst>
          <pc:docMk/>
          <pc:sldMk cId="3519742245" sldId="271"/>
        </pc:sldMkLst>
      </pc:sldChg>
      <pc:sldChg chg="add del">
        <pc:chgData name="Devid Treuling" userId="59319ebe-00e0-4bed-b2ef-326bd7e50483" providerId="ADAL" clId="{398C985C-4939-4904-9544-A192F358B56A}" dt="2020-05-20T16:05:25.273" v="270" actId="2696"/>
        <pc:sldMkLst>
          <pc:docMk/>
          <pc:sldMk cId="3526786170" sldId="271"/>
        </pc:sldMkLst>
      </pc:sldChg>
      <pc:sldChg chg="add del">
        <pc:chgData name="Devid Treuling" userId="59319ebe-00e0-4bed-b2ef-326bd7e50483" providerId="ADAL" clId="{398C985C-4939-4904-9544-A192F358B56A}" dt="2020-05-20T16:05:25.287" v="274" actId="2696"/>
        <pc:sldMkLst>
          <pc:docMk/>
          <pc:sldMk cId="3545029672" sldId="271"/>
        </pc:sldMkLst>
      </pc:sldChg>
      <pc:sldChg chg="add del">
        <pc:chgData name="Devid Treuling" userId="59319ebe-00e0-4bed-b2ef-326bd7e50483" providerId="ADAL" clId="{398C985C-4939-4904-9544-A192F358B56A}" dt="2020-05-20T16:04:46.399" v="237"/>
        <pc:sldMkLst>
          <pc:docMk/>
          <pc:sldMk cId="3558736246" sldId="271"/>
        </pc:sldMkLst>
      </pc:sldChg>
      <pc:sldChg chg="add del">
        <pc:chgData name="Devid Treuling" userId="59319ebe-00e0-4bed-b2ef-326bd7e50483" providerId="ADAL" clId="{398C985C-4939-4904-9544-A192F358B56A}" dt="2020-05-20T16:04:46.399" v="237"/>
        <pc:sldMkLst>
          <pc:docMk/>
          <pc:sldMk cId="3577409082" sldId="271"/>
        </pc:sldMkLst>
      </pc:sldChg>
      <pc:sldChg chg="add del">
        <pc:chgData name="Devid Treuling" userId="59319ebe-00e0-4bed-b2ef-326bd7e50483" providerId="ADAL" clId="{398C985C-4939-4904-9544-A192F358B56A}" dt="2020-05-20T16:05:25.449" v="316" actId="2696"/>
        <pc:sldMkLst>
          <pc:docMk/>
          <pc:sldMk cId="3617862044" sldId="271"/>
        </pc:sldMkLst>
      </pc:sldChg>
      <pc:sldChg chg="add del">
        <pc:chgData name="Devid Treuling" userId="59319ebe-00e0-4bed-b2ef-326bd7e50483" providerId="ADAL" clId="{398C985C-4939-4904-9544-A192F358B56A}" dt="2020-05-20T16:05:25.505" v="328" actId="2696"/>
        <pc:sldMkLst>
          <pc:docMk/>
          <pc:sldMk cId="3632801486" sldId="271"/>
        </pc:sldMkLst>
      </pc:sldChg>
      <pc:sldChg chg="add del">
        <pc:chgData name="Devid Treuling" userId="59319ebe-00e0-4bed-b2ef-326bd7e50483" providerId="ADAL" clId="{398C985C-4939-4904-9544-A192F358B56A}" dt="2020-05-20T16:05:25.361" v="294" actId="2696"/>
        <pc:sldMkLst>
          <pc:docMk/>
          <pc:sldMk cId="3633229947" sldId="271"/>
        </pc:sldMkLst>
      </pc:sldChg>
      <pc:sldChg chg="add del">
        <pc:chgData name="Devid Treuling" userId="59319ebe-00e0-4bed-b2ef-326bd7e50483" providerId="ADAL" clId="{398C985C-4939-4904-9544-A192F358B56A}" dt="2020-05-20T16:13:01.327" v="672" actId="2696"/>
        <pc:sldMkLst>
          <pc:docMk/>
          <pc:sldMk cId="3708133370" sldId="271"/>
        </pc:sldMkLst>
      </pc:sldChg>
      <pc:sldChg chg="add del">
        <pc:chgData name="Devid Treuling" userId="59319ebe-00e0-4bed-b2ef-326bd7e50483" providerId="ADAL" clId="{398C985C-4939-4904-9544-A192F358B56A}" dt="2020-05-20T16:05:25.393" v="302" actId="2696"/>
        <pc:sldMkLst>
          <pc:docMk/>
          <pc:sldMk cId="3713382052" sldId="271"/>
        </pc:sldMkLst>
      </pc:sldChg>
      <pc:sldChg chg="add del">
        <pc:chgData name="Devid Treuling" userId="59319ebe-00e0-4bed-b2ef-326bd7e50483" providerId="ADAL" clId="{398C985C-4939-4904-9544-A192F358B56A}" dt="2020-05-20T16:05:25.442" v="314" actId="2696"/>
        <pc:sldMkLst>
          <pc:docMk/>
          <pc:sldMk cId="3746515406" sldId="271"/>
        </pc:sldMkLst>
      </pc:sldChg>
      <pc:sldChg chg="add del">
        <pc:chgData name="Devid Treuling" userId="59319ebe-00e0-4bed-b2ef-326bd7e50483" providerId="ADAL" clId="{398C985C-4939-4904-9544-A192F358B56A}" dt="2020-05-20T16:13:01.220" v="656" actId="2696"/>
        <pc:sldMkLst>
          <pc:docMk/>
          <pc:sldMk cId="3803061972" sldId="271"/>
        </pc:sldMkLst>
      </pc:sldChg>
      <pc:sldChg chg="add del">
        <pc:chgData name="Devid Treuling" userId="59319ebe-00e0-4bed-b2ef-326bd7e50483" providerId="ADAL" clId="{398C985C-4939-4904-9544-A192F358B56A}" dt="2020-05-20T16:13:01.102" v="636" actId="2696"/>
        <pc:sldMkLst>
          <pc:docMk/>
          <pc:sldMk cId="3804608404" sldId="271"/>
        </pc:sldMkLst>
      </pc:sldChg>
      <pc:sldChg chg="add del">
        <pc:chgData name="Devid Treuling" userId="59319ebe-00e0-4bed-b2ef-326bd7e50483" providerId="ADAL" clId="{398C985C-4939-4904-9544-A192F358B56A}" dt="2020-05-20T16:04:46.399" v="237"/>
        <pc:sldMkLst>
          <pc:docMk/>
          <pc:sldMk cId="3820967589" sldId="271"/>
        </pc:sldMkLst>
      </pc:sldChg>
      <pc:sldChg chg="add del">
        <pc:chgData name="Devid Treuling" userId="59319ebe-00e0-4bed-b2ef-326bd7e50483" providerId="ADAL" clId="{398C985C-4939-4904-9544-A192F358B56A}" dt="2020-05-20T16:04:46.399" v="237"/>
        <pc:sldMkLst>
          <pc:docMk/>
          <pc:sldMk cId="3860819983" sldId="271"/>
        </pc:sldMkLst>
      </pc:sldChg>
      <pc:sldChg chg="add del">
        <pc:chgData name="Devid Treuling" userId="59319ebe-00e0-4bed-b2ef-326bd7e50483" providerId="ADAL" clId="{398C985C-4939-4904-9544-A192F358B56A}" dt="2020-05-20T16:04:46.399" v="237"/>
        <pc:sldMkLst>
          <pc:docMk/>
          <pc:sldMk cId="3861999348" sldId="271"/>
        </pc:sldMkLst>
      </pc:sldChg>
      <pc:sldChg chg="add del">
        <pc:chgData name="Devid Treuling" userId="59319ebe-00e0-4bed-b2ef-326bd7e50483" providerId="ADAL" clId="{398C985C-4939-4904-9544-A192F358B56A}" dt="2020-05-20T16:13:00.987" v="620" actId="2696"/>
        <pc:sldMkLst>
          <pc:docMk/>
          <pc:sldMk cId="3875115115" sldId="271"/>
        </pc:sldMkLst>
      </pc:sldChg>
      <pc:sldChg chg="add del">
        <pc:chgData name="Devid Treuling" userId="59319ebe-00e0-4bed-b2ef-326bd7e50483" providerId="ADAL" clId="{398C985C-4939-4904-9544-A192F358B56A}" dt="2020-05-20T16:13:01.353" v="676" actId="2696"/>
        <pc:sldMkLst>
          <pc:docMk/>
          <pc:sldMk cId="3889826737" sldId="271"/>
        </pc:sldMkLst>
      </pc:sldChg>
      <pc:sldChg chg="add del">
        <pc:chgData name="Devid Treuling" userId="59319ebe-00e0-4bed-b2ef-326bd7e50483" providerId="ADAL" clId="{398C985C-4939-4904-9544-A192F358B56A}" dt="2020-05-20T16:05:25.410" v="306" actId="2696"/>
        <pc:sldMkLst>
          <pc:docMk/>
          <pc:sldMk cId="3951038472" sldId="271"/>
        </pc:sldMkLst>
      </pc:sldChg>
      <pc:sldChg chg="add del">
        <pc:chgData name="Devid Treuling" userId="59319ebe-00e0-4bed-b2ef-326bd7e50483" providerId="ADAL" clId="{398C985C-4939-4904-9544-A192F358B56A}" dt="2020-05-20T16:04:46.399" v="237"/>
        <pc:sldMkLst>
          <pc:docMk/>
          <pc:sldMk cId="3962659254" sldId="271"/>
        </pc:sldMkLst>
      </pc:sldChg>
      <pc:sldChg chg="add del">
        <pc:chgData name="Devid Treuling" userId="59319ebe-00e0-4bed-b2ef-326bd7e50483" providerId="ADAL" clId="{398C985C-4939-4904-9544-A192F358B56A}" dt="2020-05-20T16:08:52.618" v="450" actId="2696"/>
        <pc:sldMkLst>
          <pc:docMk/>
          <pc:sldMk cId="3968900325" sldId="271"/>
        </pc:sldMkLst>
      </pc:sldChg>
      <pc:sldChg chg="add del">
        <pc:chgData name="Devid Treuling" userId="59319ebe-00e0-4bed-b2ef-326bd7e50483" providerId="ADAL" clId="{398C985C-4939-4904-9544-A192F358B56A}" dt="2020-05-20T16:08:52.716" v="472" actId="2696"/>
        <pc:sldMkLst>
          <pc:docMk/>
          <pc:sldMk cId="3990357291" sldId="271"/>
        </pc:sldMkLst>
      </pc:sldChg>
      <pc:sldChg chg="add del">
        <pc:chgData name="Devid Treuling" userId="59319ebe-00e0-4bed-b2ef-326bd7e50483" providerId="ADAL" clId="{398C985C-4939-4904-9544-A192F358B56A}" dt="2020-05-20T16:13:01.163" v="646" actId="2696"/>
        <pc:sldMkLst>
          <pc:docMk/>
          <pc:sldMk cId="4021555259" sldId="271"/>
        </pc:sldMkLst>
      </pc:sldChg>
      <pc:sldChg chg="add del">
        <pc:chgData name="Devid Treuling" userId="59319ebe-00e0-4bed-b2ef-326bd7e50483" providerId="ADAL" clId="{398C985C-4939-4904-9544-A192F358B56A}" dt="2020-05-20T16:13:01.199" v="652" actId="2696"/>
        <pc:sldMkLst>
          <pc:docMk/>
          <pc:sldMk cId="4027013660" sldId="271"/>
        </pc:sldMkLst>
      </pc:sldChg>
      <pc:sldChg chg="add del">
        <pc:chgData name="Devid Treuling" userId="59319ebe-00e0-4bed-b2ef-326bd7e50483" providerId="ADAL" clId="{398C985C-4939-4904-9544-A192F358B56A}" dt="2020-05-20T16:04:46.399" v="237"/>
        <pc:sldMkLst>
          <pc:docMk/>
          <pc:sldMk cId="4092232106" sldId="271"/>
        </pc:sldMkLst>
      </pc:sldChg>
      <pc:sldChg chg="add del">
        <pc:chgData name="Devid Treuling" userId="59319ebe-00e0-4bed-b2ef-326bd7e50483" providerId="ADAL" clId="{398C985C-4939-4904-9544-A192F358B56A}" dt="2020-05-20T16:05:25.267" v="268" actId="2696"/>
        <pc:sldMkLst>
          <pc:docMk/>
          <pc:sldMk cId="4102144873" sldId="271"/>
        </pc:sldMkLst>
      </pc:sldChg>
      <pc:sldChg chg="add del">
        <pc:chgData name="Devid Treuling" userId="59319ebe-00e0-4bed-b2ef-326bd7e50483" providerId="ADAL" clId="{398C985C-4939-4904-9544-A192F358B56A}" dt="2020-05-20T16:04:46.399" v="237"/>
        <pc:sldMkLst>
          <pc:docMk/>
          <pc:sldMk cId="4105628903" sldId="271"/>
        </pc:sldMkLst>
      </pc:sldChg>
      <pc:sldChg chg="add del">
        <pc:chgData name="Devid Treuling" userId="59319ebe-00e0-4bed-b2ef-326bd7e50483" providerId="ADAL" clId="{398C985C-4939-4904-9544-A192F358B56A}" dt="2020-05-20T16:08:52.691" v="466" actId="2696"/>
        <pc:sldMkLst>
          <pc:docMk/>
          <pc:sldMk cId="4154538183" sldId="271"/>
        </pc:sldMkLst>
      </pc:sldChg>
      <pc:sldChg chg="add del">
        <pc:chgData name="Devid Treuling" userId="59319ebe-00e0-4bed-b2ef-326bd7e50483" providerId="ADAL" clId="{398C985C-4939-4904-9544-A192F358B56A}" dt="2020-05-20T16:08:52.839" v="500" actId="2696"/>
        <pc:sldMkLst>
          <pc:docMk/>
          <pc:sldMk cId="4170583464" sldId="271"/>
        </pc:sldMkLst>
      </pc:sldChg>
      <pc:sldChg chg="add del">
        <pc:chgData name="Devid Treuling" userId="59319ebe-00e0-4bed-b2ef-326bd7e50483" providerId="ADAL" clId="{398C985C-4939-4904-9544-A192F358B56A}" dt="2020-05-20T16:13:00.949" v="614" actId="2696"/>
        <pc:sldMkLst>
          <pc:docMk/>
          <pc:sldMk cId="4180979615" sldId="271"/>
        </pc:sldMkLst>
      </pc:sldChg>
      <pc:sldChg chg="add del">
        <pc:chgData name="Devid Treuling" userId="59319ebe-00e0-4bed-b2ef-326bd7e50483" providerId="ADAL" clId="{398C985C-4939-4904-9544-A192F358B56A}" dt="2020-05-20T16:08:52.699" v="468" actId="2696"/>
        <pc:sldMkLst>
          <pc:docMk/>
          <pc:sldMk cId="4202439140" sldId="271"/>
        </pc:sldMkLst>
      </pc:sldChg>
      <pc:sldChg chg="add del">
        <pc:chgData name="Devid Treuling" userId="59319ebe-00e0-4bed-b2ef-326bd7e50483" providerId="ADAL" clId="{398C985C-4939-4904-9544-A192F358B56A}" dt="2020-05-20T16:08:52.796" v="490" actId="2696"/>
        <pc:sldMkLst>
          <pc:docMk/>
          <pc:sldMk cId="4208943033" sldId="271"/>
        </pc:sldMkLst>
      </pc:sldChg>
      <pc:sldChg chg="add del">
        <pc:chgData name="Devid Treuling" userId="59319ebe-00e0-4bed-b2ef-326bd7e50483" providerId="ADAL" clId="{398C985C-4939-4904-9544-A192F358B56A}" dt="2020-05-20T16:08:52.639" v="454" actId="2696"/>
        <pc:sldMkLst>
          <pc:docMk/>
          <pc:sldMk cId="4247461440" sldId="271"/>
        </pc:sldMkLst>
      </pc:sldChg>
      <pc:sldChg chg="add del">
        <pc:chgData name="Devid Treuling" userId="59319ebe-00e0-4bed-b2ef-326bd7e50483" providerId="ADAL" clId="{398C985C-4939-4904-9544-A192F358B56A}" dt="2020-05-20T16:05:25.497" v="326" actId="2696"/>
        <pc:sldMkLst>
          <pc:docMk/>
          <pc:sldMk cId="4262531944" sldId="271"/>
        </pc:sldMkLst>
      </pc:sldChg>
      <pc:sldChg chg="add del">
        <pc:chgData name="Devid Treuling" userId="59319ebe-00e0-4bed-b2ef-326bd7e50483" providerId="ADAL" clId="{398C985C-4939-4904-9544-A192F358B56A}" dt="2020-05-20T16:04:46.399" v="237"/>
        <pc:sldMkLst>
          <pc:docMk/>
          <pc:sldMk cId="4285258409" sldId="271"/>
        </pc:sldMkLst>
      </pc:sldChg>
      <pc:sldChg chg="add del">
        <pc:chgData name="Devid Treuling" userId="59319ebe-00e0-4bed-b2ef-326bd7e50483" providerId="ADAL" clId="{398C985C-4939-4904-9544-A192F358B56A}" dt="2020-05-20T16:13:01.365" v="678" actId="2696"/>
        <pc:sldMkLst>
          <pc:docMk/>
          <pc:sldMk cId="4292311958" sldId="271"/>
        </pc:sldMkLst>
      </pc:sldChg>
      <pc:sldMasterChg chg="addSp modSp add del addSldLayout delSldLayout">
        <pc:chgData name="Devid Treuling" userId="59319ebe-00e0-4bed-b2ef-326bd7e50483" providerId="ADAL" clId="{398C985C-4939-4904-9544-A192F358B56A}" dt="2020-05-20T16:04:45.595" v="192" actId="2696"/>
        <pc:sldMasterMkLst>
          <pc:docMk/>
          <pc:sldMasterMk cId="2651484743" sldId="2147483864"/>
        </pc:sldMasterMkLst>
        <pc:spChg chg="add mod">
          <ac:chgData name="Devid Treuling" userId="59319ebe-00e0-4bed-b2ef-326bd7e50483" providerId="ADAL" clId="{398C985C-4939-4904-9544-A192F358B56A}" dt="2020-05-20T16:04:17.045" v="0"/>
          <ac:spMkLst>
            <pc:docMk/>
            <pc:sldMasterMk cId="2651484743" sldId="2147483864"/>
            <ac:spMk id="2" creationId="{2CE15B16-B15B-4C97-B68A-638EA796364C}"/>
          </ac:spMkLst>
        </pc:spChg>
        <pc:spChg chg="add mod">
          <ac:chgData name="Devid Treuling" userId="59319ebe-00e0-4bed-b2ef-326bd7e50483" providerId="ADAL" clId="{398C985C-4939-4904-9544-A192F358B56A}" dt="2020-05-20T16:04:17.045" v="0"/>
          <ac:spMkLst>
            <pc:docMk/>
            <pc:sldMasterMk cId="2651484743" sldId="2147483864"/>
            <ac:spMk id="3" creationId="{D1756289-8BA9-47CC-8905-5F465C07470F}"/>
          </ac:spMkLst>
        </pc:spChg>
        <pc:spChg chg="add mod">
          <ac:chgData name="Devid Treuling" userId="59319ebe-00e0-4bed-b2ef-326bd7e50483" providerId="ADAL" clId="{398C985C-4939-4904-9544-A192F358B56A}" dt="2020-05-20T16:04:17.045" v="0"/>
          <ac:spMkLst>
            <pc:docMk/>
            <pc:sldMasterMk cId="2651484743" sldId="2147483864"/>
            <ac:spMk id="4" creationId="{53AFC883-3A4A-4493-B5C8-49728E9C102B}"/>
          </ac:spMkLst>
        </pc:spChg>
        <pc:spChg chg="add mod">
          <ac:chgData name="Devid Treuling" userId="59319ebe-00e0-4bed-b2ef-326bd7e50483" providerId="ADAL" clId="{398C985C-4939-4904-9544-A192F358B56A}" dt="2020-05-20T16:04:17.045" v="0"/>
          <ac:spMkLst>
            <pc:docMk/>
            <pc:sldMasterMk cId="2651484743" sldId="2147483864"/>
            <ac:spMk id="5" creationId="{1B0CE53B-908F-472F-902E-44CEC875B767}"/>
          </ac:spMkLst>
        </pc:spChg>
        <pc:spChg chg="add mod">
          <ac:chgData name="Devid Treuling" userId="59319ebe-00e0-4bed-b2ef-326bd7e50483" providerId="ADAL" clId="{398C985C-4939-4904-9544-A192F358B56A}" dt="2020-05-20T16:04:17.045" v="0"/>
          <ac:spMkLst>
            <pc:docMk/>
            <pc:sldMasterMk cId="2651484743" sldId="2147483864"/>
            <ac:spMk id="6" creationId="{60910DF6-470C-4FD2-AEB3-F91703A85F66}"/>
          </ac:spMkLst>
        </pc:spChg>
        <pc:sldLayoutChg chg="add del">
          <pc:chgData name="Devid Treuling" userId="59319ebe-00e0-4bed-b2ef-326bd7e50483" providerId="ADAL" clId="{398C985C-4939-4904-9544-A192F358B56A}" dt="2020-05-20T16:04:45.595" v="192" actId="2696"/>
          <pc:sldLayoutMkLst>
            <pc:docMk/>
            <pc:sldMasterMk cId="2651484743" sldId="2147483864"/>
            <pc:sldLayoutMk cId="1726332788" sldId="2147483865"/>
          </pc:sldLayoutMkLst>
        </pc:sldLayoutChg>
        <pc:sldLayoutChg chg="add del">
          <pc:chgData name="Devid Treuling" userId="59319ebe-00e0-4bed-b2ef-326bd7e50483" providerId="ADAL" clId="{398C985C-4939-4904-9544-A192F358B56A}" dt="2020-05-20T16:04:45.594" v="191" actId="2696"/>
          <pc:sldLayoutMkLst>
            <pc:docMk/>
            <pc:sldMasterMk cId="2651484743" sldId="2147483864"/>
            <pc:sldLayoutMk cId="4077783673" sldId="2147483866"/>
          </pc:sldLayoutMkLst>
        </pc:sldLayoutChg>
        <pc:sldLayoutChg chg="add del">
          <pc:chgData name="Devid Treuling" userId="59319ebe-00e0-4bed-b2ef-326bd7e50483" providerId="ADAL" clId="{398C985C-4939-4904-9544-A192F358B56A}" dt="2020-05-20T16:04:45.593" v="190" actId="2696"/>
          <pc:sldLayoutMkLst>
            <pc:docMk/>
            <pc:sldMasterMk cId="2651484743" sldId="2147483864"/>
            <pc:sldLayoutMk cId="3055791324" sldId="2147483867"/>
          </pc:sldLayoutMkLst>
        </pc:sldLayoutChg>
        <pc:sldLayoutChg chg="add del">
          <pc:chgData name="Devid Treuling" userId="59319ebe-00e0-4bed-b2ef-326bd7e50483" providerId="ADAL" clId="{398C985C-4939-4904-9544-A192F358B56A}" dt="2020-05-20T16:04:45.593" v="189" actId="2696"/>
          <pc:sldLayoutMkLst>
            <pc:docMk/>
            <pc:sldMasterMk cId="2651484743" sldId="2147483864"/>
            <pc:sldLayoutMk cId="4064112885" sldId="2147483868"/>
          </pc:sldLayoutMkLst>
        </pc:sldLayoutChg>
        <pc:sldLayoutChg chg="add del">
          <pc:chgData name="Devid Treuling" userId="59319ebe-00e0-4bed-b2ef-326bd7e50483" providerId="ADAL" clId="{398C985C-4939-4904-9544-A192F358B56A}" dt="2020-05-20T16:04:45.592" v="188" actId="2696"/>
          <pc:sldLayoutMkLst>
            <pc:docMk/>
            <pc:sldMasterMk cId="2651484743" sldId="2147483864"/>
            <pc:sldLayoutMk cId="3867488135" sldId="2147483869"/>
          </pc:sldLayoutMkLst>
        </pc:sldLayoutChg>
        <pc:sldLayoutChg chg="add del">
          <pc:chgData name="Devid Treuling" userId="59319ebe-00e0-4bed-b2ef-326bd7e50483" providerId="ADAL" clId="{398C985C-4939-4904-9544-A192F358B56A}" dt="2020-05-20T16:04:45.591" v="187" actId="2696"/>
          <pc:sldLayoutMkLst>
            <pc:docMk/>
            <pc:sldMasterMk cId="2651484743" sldId="2147483864"/>
            <pc:sldLayoutMk cId="1924743428" sldId="2147483870"/>
          </pc:sldLayoutMkLst>
        </pc:sldLayoutChg>
        <pc:sldLayoutChg chg="add del">
          <pc:chgData name="Devid Treuling" userId="59319ebe-00e0-4bed-b2ef-326bd7e50483" providerId="ADAL" clId="{398C985C-4939-4904-9544-A192F358B56A}" dt="2020-05-20T16:04:45.591" v="186" actId="2696"/>
          <pc:sldLayoutMkLst>
            <pc:docMk/>
            <pc:sldMasterMk cId="2651484743" sldId="2147483864"/>
            <pc:sldLayoutMk cId="4077229496" sldId="2147483871"/>
          </pc:sldLayoutMkLst>
        </pc:sldLayoutChg>
        <pc:sldLayoutChg chg="add del">
          <pc:chgData name="Devid Treuling" userId="59319ebe-00e0-4bed-b2ef-326bd7e50483" providerId="ADAL" clId="{398C985C-4939-4904-9544-A192F358B56A}" dt="2020-05-20T16:04:45.590" v="185" actId="2696"/>
          <pc:sldLayoutMkLst>
            <pc:docMk/>
            <pc:sldMasterMk cId="2651484743" sldId="2147483864"/>
            <pc:sldLayoutMk cId="2537157217" sldId="2147483872"/>
          </pc:sldLayoutMkLst>
        </pc:sldLayoutChg>
        <pc:sldLayoutChg chg="add del">
          <pc:chgData name="Devid Treuling" userId="59319ebe-00e0-4bed-b2ef-326bd7e50483" providerId="ADAL" clId="{398C985C-4939-4904-9544-A192F358B56A}" dt="2020-05-20T16:04:45.590" v="184" actId="2696"/>
          <pc:sldLayoutMkLst>
            <pc:docMk/>
            <pc:sldMasterMk cId="2651484743" sldId="2147483864"/>
            <pc:sldLayoutMk cId="1993860652" sldId="2147483873"/>
          </pc:sldLayoutMkLst>
        </pc:sldLayoutChg>
        <pc:sldLayoutChg chg="add del">
          <pc:chgData name="Devid Treuling" userId="59319ebe-00e0-4bed-b2ef-326bd7e50483" providerId="ADAL" clId="{398C985C-4939-4904-9544-A192F358B56A}" dt="2020-05-20T16:04:45.589" v="183" actId="2696"/>
          <pc:sldLayoutMkLst>
            <pc:docMk/>
            <pc:sldMasterMk cId="2651484743" sldId="2147483864"/>
            <pc:sldLayoutMk cId="3843053444" sldId="2147483874"/>
          </pc:sldLayoutMkLst>
        </pc:sldLayoutChg>
        <pc:sldLayoutChg chg="add del">
          <pc:chgData name="Devid Treuling" userId="59319ebe-00e0-4bed-b2ef-326bd7e50483" providerId="ADAL" clId="{398C985C-4939-4904-9544-A192F358B56A}" dt="2020-05-20T16:04:45.589" v="182" actId="2696"/>
          <pc:sldLayoutMkLst>
            <pc:docMk/>
            <pc:sldMasterMk cId="2651484743" sldId="2147483864"/>
            <pc:sldLayoutMk cId="3703745266" sldId="2147483875"/>
          </pc:sldLayoutMkLst>
        </pc:sldLayoutChg>
      </pc:sldMasterChg>
      <pc:sldMasterChg chg="addSp modSp del delSldLayout">
        <pc:chgData name="Devid Treuling" userId="59319ebe-00e0-4bed-b2ef-326bd7e50483" providerId="ADAL" clId="{398C985C-4939-4904-9544-A192F358B56A}" dt="2020-05-20T16:05:25.612" v="415" actId="2696"/>
        <pc:sldMasterMkLst>
          <pc:docMk/>
          <pc:sldMasterMk cId="3841622228" sldId="2147483864"/>
        </pc:sldMasterMkLst>
        <pc:spChg chg="add mod">
          <ac:chgData name="Devid Treuling" userId="59319ebe-00e0-4bed-b2ef-326bd7e50483" providerId="ADAL" clId="{398C985C-4939-4904-9544-A192F358B56A}" dt="2020-05-20T16:05:25.005" v="238"/>
          <ac:spMkLst>
            <pc:docMk/>
            <pc:sldMasterMk cId="3841622228" sldId="2147483864"/>
            <ac:spMk id="2" creationId="{BC80205A-1D71-426D-8B86-50F08C43DBC7}"/>
          </ac:spMkLst>
        </pc:spChg>
        <pc:spChg chg="add mod">
          <ac:chgData name="Devid Treuling" userId="59319ebe-00e0-4bed-b2ef-326bd7e50483" providerId="ADAL" clId="{398C985C-4939-4904-9544-A192F358B56A}" dt="2020-05-20T16:05:25.005" v="238"/>
          <ac:spMkLst>
            <pc:docMk/>
            <pc:sldMasterMk cId="3841622228" sldId="2147483864"/>
            <ac:spMk id="3" creationId="{DE4819E8-09DB-44E5-9F7C-CA9CA0AF5701}"/>
          </ac:spMkLst>
        </pc:spChg>
        <pc:spChg chg="add mod">
          <ac:chgData name="Devid Treuling" userId="59319ebe-00e0-4bed-b2ef-326bd7e50483" providerId="ADAL" clId="{398C985C-4939-4904-9544-A192F358B56A}" dt="2020-05-20T16:05:25.005" v="238"/>
          <ac:spMkLst>
            <pc:docMk/>
            <pc:sldMasterMk cId="3841622228" sldId="2147483864"/>
            <ac:spMk id="4" creationId="{B55C3FA7-5518-4DCC-A786-CDEF632264C2}"/>
          </ac:spMkLst>
        </pc:spChg>
        <pc:spChg chg="add mod">
          <ac:chgData name="Devid Treuling" userId="59319ebe-00e0-4bed-b2ef-326bd7e50483" providerId="ADAL" clId="{398C985C-4939-4904-9544-A192F358B56A}" dt="2020-05-20T16:05:25.005" v="238"/>
          <ac:spMkLst>
            <pc:docMk/>
            <pc:sldMasterMk cId="3841622228" sldId="2147483864"/>
            <ac:spMk id="5" creationId="{5D794B3F-34C9-4131-A3F7-73D485A88795}"/>
          </ac:spMkLst>
        </pc:spChg>
        <pc:spChg chg="add mod">
          <ac:chgData name="Devid Treuling" userId="59319ebe-00e0-4bed-b2ef-326bd7e50483" providerId="ADAL" clId="{398C985C-4939-4904-9544-A192F358B56A}" dt="2020-05-20T16:05:25.005" v="238"/>
          <ac:spMkLst>
            <pc:docMk/>
            <pc:sldMasterMk cId="3841622228" sldId="2147483864"/>
            <ac:spMk id="6" creationId="{5D8B3BE7-4094-446E-AEFD-22593C51CB00}"/>
          </ac:spMkLst>
        </pc:spChg>
        <pc:sldLayoutChg chg="del">
          <pc:chgData name="Devid Treuling" userId="59319ebe-00e0-4bed-b2ef-326bd7e50483" providerId="ADAL" clId="{398C985C-4939-4904-9544-A192F358B56A}" dt="2020-05-20T16:05:25.590" v="404" actId="2696"/>
          <pc:sldLayoutMkLst>
            <pc:docMk/>
            <pc:sldMasterMk cId="3841622228" sldId="2147483864"/>
            <pc:sldLayoutMk cId="1893573689" sldId="2147483865"/>
          </pc:sldLayoutMkLst>
        </pc:sldLayoutChg>
        <pc:sldLayoutChg chg="del">
          <pc:chgData name="Devid Treuling" userId="59319ebe-00e0-4bed-b2ef-326bd7e50483" providerId="ADAL" clId="{398C985C-4939-4904-9544-A192F358B56A}" dt="2020-05-20T16:05:25.592" v="405" actId="2696"/>
          <pc:sldLayoutMkLst>
            <pc:docMk/>
            <pc:sldMasterMk cId="3841622228" sldId="2147483864"/>
            <pc:sldLayoutMk cId="3399285681" sldId="2147483866"/>
          </pc:sldLayoutMkLst>
        </pc:sldLayoutChg>
        <pc:sldLayoutChg chg="del">
          <pc:chgData name="Devid Treuling" userId="59319ebe-00e0-4bed-b2ef-326bd7e50483" providerId="ADAL" clId="{398C985C-4939-4904-9544-A192F358B56A}" dt="2020-05-20T16:05:25.594" v="406" actId="2696"/>
          <pc:sldLayoutMkLst>
            <pc:docMk/>
            <pc:sldMasterMk cId="3841622228" sldId="2147483864"/>
            <pc:sldLayoutMk cId="2077479476" sldId="2147483867"/>
          </pc:sldLayoutMkLst>
        </pc:sldLayoutChg>
        <pc:sldLayoutChg chg="del">
          <pc:chgData name="Devid Treuling" userId="59319ebe-00e0-4bed-b2ef-326bd7e50483" providerId="ADAL" clId="{398C985C-4939-4904-9544-A192F358B56A}" dt="2020-05-20T16:05:25.596" v="407" actId="2696"/>
          <pc:sldLayoutMkLst>
            <pc:docMk/>
            <pc:sldMasterMk cId="3841622228" sldId="2147483864"/>
            <pc:sldLayoutMk cId="565445237" sldId="2147483868"/>
          </pc:sldLayoutMkLst>
        </pc:sldLayoutChg>
        <pc:sldLayoutChg chg="del">
          <pc:chgData name="Devid Treuling" userId="59319ebe-00e0-4bed-b2ef-326bd7e50483" providerId="ADAL" clId="{398C985C-4939-4904-9544-A192F358B56A}" dt="2020-05-20T16:05:25.598" v="408" actId="2696"/>
          <pc:sldLayoutMkLst>
            <pc:docMk/>
            <pc:sldMasterMk cId="3841622228" sldId="2147483864"/>
            <pc:sldLayoutMk cId="2255048477" sldId="2147483869"/>
          </pc:sldLayoutMkLst>
        </pc:sldLayoutChg>
        <pc:sldLayoutChg chg="del">
          <pc:chgData name="Devid Treuling" userId="59319ebe-00e0-4bed-b2ef-326bd7e50483" providerId="ADAL" clId="{398C985C-4939-4904-9544-A192F358B56A}" dt="2020-05-20T16:05:25.600" v="409" actId="2696"/>
          <pc:sldLayoutMkLst>
            <pc:docMk/>
            <pc:sldMasterMk cId="3841622228" sldId="2147483864"/>
            <pc:sldLayoutMk cId="421591625" sldId="2147483870"/>
          </pc:sldLayoutMkLst>
        </pc:sldLayoutChg>
        <pc:sldLayoutChg chg="del">
          <pc:chgData name="Devid Treuling" userId="59319ebe-00e0-4bed-b2ef-326bd7e50483" providerId="ADAL" clId="{398C985C-4939-4904-9544-A192F358B56A}" dt="2020-05-20T16:05:25.602" v="410" actId="2696"/>
          <pc:sldLayoutMkLst>
            <pc:docMk/>
            <pc:sldMasterMk cId="3841622228" sldId="2147483864"/>
            <pc:sldLayoutMk cId="2138353233" sldId="2147483871"/>
          </pc:sldLayoutMkLst>
        </pc:sldLayoutChg>
        <pc:sldLayoutChg chg="del">
          <pc:chgData name="Devid Treuling" userId="59319ebe-00e0-4bed-b2ef-326bd7e50483" providerId="ADAL" clId="{398C985C-4939-4904-9544-A192F358B56A}" dt="2020-05-20T16:05:25.604" v="411" actId="2696"/>
          <pc:sldLayoutMkLst>
            <pc:docMk/>
            <pc:sldMasterMk cId="3841622228" sldId="2147483864"/>
            <pc:sldLayoutMk cId="1753777085" sldId="2147483872"/>
          </pc:sldLayoutMkLst>
        </pc:sldLayoutChg>
        <pc:sldLayoutChg chg="del">
          <pc:chgData name="Devid Treuling" userId="59319ebe-00e0-4bed-b2ef-326bd7e50483" providerId="ADAL" clId="{398C985C-4939-4904-9544-A192F358B56A}" dt="2020-05-20T16:05:25.606" v="412" actId="2696"/>
          <pc:sldLayoutMkLst>
            <pc:docMk/>
            <pc:sldMasterMk cId="3841622228" sldId="2147483864"/>
            <pc:sldLayoutMk cId="470442704" sldId="2147483873"/>
          </pc:sldLayoutMkLst>
        </pc:sldLayoutChg>
        <pc:sldLayoutChg chg="del">
          <pc:chgData name="Devid Treuling" userId="59319ebe-00e0-4bed-b2ef-326bd7e50483" providerId="ADAL" clId="{398C985C-4939-4904-9544-A192F358B56A}" dt="2020-05-20T16:05:25.608" v="413" actId="2696"/>
          <pc:sldLayoutMkLst>
            <pc:docMk/>
            <pc:sldMasterMk cId="3841622228" sldId="2147483864"/>
            <pc:sldLayoutMk cId="3970212082" sldId="2147483874"/>
          </pc:sldLayoutMkLst>
        </pc:sldLayoutChg>
        <pc:sldLayoutChg chg="del">
          <pc:chgData name="Devid Treuling" userId="59319ebe-00e0-4bed-b2ef-326bd7e50483" providerId="ADAL" clId="{398C985C-4939-4904-9544-A192F358B56A}" dt="2020-05-20T16:05:25.610" v="414" actId="2696"/>
          <pc:sldLayoutMkLst>
            <pc:docMk/>
            <pc:sldMasterMk cId="3841622228" sldId="2147483864"/>
            <pc:sldLayoutMk cId="2960233629" sldId="2147483875"/>
          </pc:sldLayoutMkLst>
        </pc:sldLayoutChg>
      </pc:sldMasterChg>
      <pc:sldMasterChg chg="addSp modSp del delSldLayout">
        <pc:chgData name="Devid Treuling" userId="59319ebe-00e0-4bed-b2ef-326bd7e50483" providerId="ADAL" clId="{398C985C-4939-4904-9544-A192F358B56A}" dt="2020-05-20T16:08:52.987" v="595" actId="2696"/>
        <pc:sldMasterMkLst>
          <pc:docMk/>
          <pc:sldMasterMk cId="1358694653" sldId="2147483921"/>
        </pc:sldMasterMkLst>
        <pc:spChg chg="add mod">
          <ac:chgData name="Devid Treuling" userId="59319ebe-00e0-4bed-b2ef-326bd7e50483" providerId="ADAL" clId="{398C985C-4939-4904-9544-A192F358B56A}" dt="2020-05-20T16:08:52.015" v="417"/>
          <ac:spMkLst>
            <pc:docMk/>
            <pc:sldMasterMk cId="1358694653" sldId="2147483921"/>
            <ac:spMk id="2" creationId="{3B4B49F4-1210-4ACB-BE70-E1F8DFBBB0CC}"/>
          </ac:spMkLst>
        </pc:spChg>
        <pc:spChg chg="add mod">
          <ac:chgData name="Devid Treuling" userId="59319ebe-00e0-4bed-b2ef-326bd7e50483" providerId="ADAL" clId="{398C985C-4939-4904-9544-A192F358B56A}" dt="2020-05-20T16:08:52.015" v="417"/>
          <ac:spMkLst>
            <pc:docMk/>
            <pc:sldMasterMk cId="1358694653" sldId="2147483921"/>
            <ac:spMk id="3" creationId="{88897D7F-6BAB-40F7-B16B-FF31ADFB7561}"/>
          </ac:spMkLst>
        </pc:spChg>
        <pc:spChg chg="add mod">
          <ac:chgData name="Devid Treuling" userId="59319ebe-00e0-4bed-b2ef-326bd7e50483" providerId="ADAL" clId="{398C985C-4939-4904-9544-A192F358B56A}" dt="2020-05-20T16:08:52.015" v="417"/>
          <ac:spMkLst>
            <pc:docMk/>
            <pc:sldMasterMk cId="1358694653" sldId="2147483921"/>
            <ac:spMk id="4" creationId="{02CBD53F-CA10-482F-B703-AE06BC17C5E2}"/>
          </ac:spMkLst>
        </pc:spChg>
        <pc:spChg chg="add mod">
          <ac:chgData name="Devid Treuling" userId="59319ebe-00e0-4bed-b2ef-326bd7e50483" providerId="ADAL" clId="{398C985C-4939-4904-9544-A192F358B56A}" dt="2020-05-20T16:08:52.015" v="417"/>
          <ac:spMkLst>
            <pc:docMk/>
            <pc:sldMasterMk cId="1358694653" sldId="2147483921"/>
            <ac:spMk id="5" creationId="{BA349910-FFA5-4E99-AD48-57221A54FB50}"/>
          </ac:spMkLst>
        </pc:spChg>
        <pc:spChg chg="add mod">
          <ac:chgData name="Devid Treuling" userId="59319ebe-00e0-4bed-b2ef-326bd7e50483" providerId="ADAL" clId="{398C985C-4939-4904-9544-A192F358B56A}" dt="2020-05-20T16:08:52.015" v="417"/>
          <ac:spMkLst>
            <pc:docMk/>
            <pc:sldMasterMk cId="1358694653" sldId="2147483921"/>
            <ac:spMk id="6" creationId="{49D1DC12-2F7F-497C-866E-631BA5802EA4}"/>
          </ac:spMkLst>
        </pc:spChg>
        <pc:sldLayoutChg chg="del">
          <pc:chgData name="Devid Treuling" userId="59319ebe-00e0-4bed-b2ef-326bd7e50483" providerId="ADAL" clId="{398C985C-4939-4904-9544-A192F358B56A}" dt="2020-05-20T16:08:52.966" v="584" actId="2696"/>
          <pc:sldLayoutMkLst>
            <pc:docMk/>
            <pc:sldMasterMk cId="1358694653" sldId="2147483921"/>
            <pc:sldLayoutMk cId="2810436917" sldId="2147483922"/>
          </pc:sldLayoutMkLst>
        </pc:sldLayoutChg>
        <pc:sldLayoutChg chg="del">
          <pc:chgData name="Devid Treuling" userId="59319ebe-00e0-4bed-b2ef-326bd7e50483" providerId="ADAL" clId="{398C985C-4939-4904-9544-A192F358B56A}" dt="2020-05-20T16:08:52.969" v="585" actId="2696"/>
          <pc:sldLayoutMkLst>
            <pc:docMk/>
            <pc:sldMasterMk cId="1358694653" sldId="2147483921"/>
            <pc:sldLayoutMk cId="2721730055" sldId="2147483923"/>
          </pc:sldLayoutMkLst>
        </pc:sldLayoutChg>
        <pc:sldLayoutChg chg="del">
          <pc:chgData name="Devid Treuling" userId="59319ebe-00e0-4bed-b2ef-326bd7e50483" providerId="ADAL" clId="{398C985C-4939-4904-9544-A192F358B56A}" dt="2020-05-20T16:08:52.970" v="586" actId="2696"/>
          <pc:sldLayoutMkLst>
            <pc:docMk/>
            <pc:sldMasterMk cId="1358694653" sldId="2147483921"/>
            <pc:sldLayoutMk cId="3179144291" sldId="2147483924"/>
          </pc:sldLayoutMkLst>
        </pc:sldLayoutChg>
        <pc:sldLayoutChg chg="del">
          <pc:chgData name="Devid Treuling" userId="59319ebe-00e0-4bed-b2ef-326bd7e50483" providerId="ADAL" clId="{398C985C-4939-4904-9544-A192F358B56A}" dt="2020-05-20T16:08:52.972" v="587" actId="2696"/>
          <pc:sldLayoutMkLst>
            <pc:docMk/>
            <pc:sldMasterMk cId="1358694653" sldId="2147483921"/>
            <pc:sldLayoutMk cId="1442391696" sldId="2147483925"/>
          </pc:sldLayoutMkLst>
        </pc:sldLayoutChg>
        <pc:sldLayoutChg chg="del">
          <pc:chgData name="Devid Treuling" userId="59319ebe-00e0-4bed-b2ef-326bd7e50483" providerId="ADAL" clId="{398C985C-4939-4904-9544-A192F358B56A}" dt="2020-05-20T16:08:52.974" v="588" actId="2696"/>
          <pc:sldLayoutMkLst>
            <pc:docMk/>
            <pc:sldMasterMk cId="1358694653" sldId="2147483921"/>
            <pc:sldLayoutMk cId="1649204090" sldId="2147483926"/>
          </pc:sldLayoutMkLst>
        </pc:sldLayoutChg>
        <pc:sldLayoutChg chg="del">
          <pc:chgData name="Devid Treuling" userId="59319ebe-00e0-4bed-b2ef-326bd7e50483" providerId="ADAL" clId="{398C985C-4939-4904-9544-A192F358B56A}" dt="2020-05-20T16:08:52.976" v="589" actId="2696"/>
          <pc:sldLayoutMkLst>
            <pc:docMk/>
            <pc:sldMasterMk cId="1358694653" sldId="2147483921"/>
            <pc:sldLayoutMk cId="3852108103" sldId="2147483927"/>
          </pc:sldLayoutMkLst>
        </pc:sldLayoutChg>
        <pc:sldLayoutChg chg="del">
          <pc:chgData name="Devid Treuling" userId="59319ebe-00e0-4bed-b2ef-326bd7e50483" providerId="ADAL" clId="{398C985C-4939-4904-9544-A192F358B56A}" dt="2020-05-20T16:08:52.977" v="590" actId="2696"/>
          <pc:sldLayoutMkLst>
            <pc:docMk/>
            <pc:sldMasterMk cId="1358694653" sldId="2147483921"/>
            <pc:sldLayoutMk cId="1534802247" sldId="2147483928"/>
          </pc:sldLayoutMkLst>
        </pc:sldLayoutChg>
        <pc:sldLayoutChg chg="del">
          <pc:chgData name="Devid Treuling" userId="59319ebe-00e0-4bed-b2ef-326bd7e50483" providerId="ADAL" clId="{398C985C-4939-4904-9544-A192F358B56A}" dt="2020-05-20T16:08:52.979" v="591" actId="2696"/>
          <pc:sldLayoutMkLst>
            <pc:docMk/>
            <pc:sldMasterMk cId="1358694653" sldId="2147483921"/>
            <pc:sldLayoutMk cId="3265015643" sldId="2147483929"/>
          </pc:sldLayoutMkLst>
        </pc:sldLayoutChg>
        <pc:sldLayoutChg chg="del">
          <pc:chgData name="Devid Treuling" userId="59319ebe-00e0-4bed-b2ef-326bd7e50483" providerId="ADAL" clId="{398C985C-4939-4904-9544-A192F358B56A}" dt="2020-05-20T16:08:52.981" v="592" actId="2696"/>
          <pc:sldLayoutMkLst>
            <pc:docMk/>
            <pc:sldMasterMk cId="1358694653" sldId="2147483921"/>
            <pc:sldLayoutMk cId="3394884444" sldId="2147483930"/>
          </pc:sldLayoutMkLst>
        </pc:sldLayoutChg>
        <pc:sldLayoutChg chg="del">
          <pc:chgData name="Devid Treuling" userId="59319ebe-00e0-4bed-b2ef-326bd7e50483" providerId="ADAL" clId="{398C985C-4939-4904-9544-A192F358B56A}" dt="2020-05-20T16:08:52.983" v="593" actId="2696"/>
          <pc:sldLayoutMkLst>
            <pc:docMk/>
            <pc:sldMasterMk cId="1358694653" sldId="2147483921"/>
            <pc:sldLayoutMk cId="345827871" sldId="2147483931"/>
          </pc:sldLayoutMkLst>
        </pc:sldLayoutChg>
        <pc:sldLayoutChg chg="del">
          <pc:chgData name="Devid Treuling" userId="59319ebe-00e0-4bed-b2ef-326bd7e50483" providerId="ADAL" clId="{398C985C-4939-4904-9544-A192F358B56A}" dt="2020-05-20T16:08:52.984" v="594" actId="2696"/>
          <pc:sldLayoutMkLst>
            <pc:docMk/>
            <pc:sldMasterMk cId="1358694653" sldId="2147483921"/>
            <pc:sldLayoutMk cId="2518630061" sldId="2147483932"/>
          </pc:sldLayoutMkLst>
        </pc:sldLayoutChg>
      </pc:sldMasterChg>
      <pc:sldMasterChg chg="addSp modSp del delSldLayout">
        <pc:chgData name="Devid Treuling" userId="59319ebe-00e0-4bed-b2ef-326bd7e50483" providerId="ADAL" clId="{398C985C-4939-4904-9544-A192F358B56A}" dt="2020-05-20T16:13:01.600" v="775" actId="2696"/>
        <pc:sldMasterMkLst>
          <pc:docMk/>
          <pc:sldMasterMk cId="2573477763" sldId="2147483978"/>
        </pc:sldMasterMkLst>
        <pc:spChg chg="add mod">
          <ac:chgData name="Devid Treuling" userId="59319ebe-00e0-4bed-b2ef-326bd7e50483" providerId="ADAL" clId="{398C985C-4939-4904-9544-A192F358B56A}" dt="2020-05-20T16:13:00.191" v="597"/>
          <ac:spMkLst>
            <pc:docMk/>
            <pc:sldMasterMk cId="2573477763" sldId="2147483978"/>
            <ac:spMk id="2" creationId="{574EE0C3-95FE-4DC8-8E83-69A5289CA23A}"/>
          </ac:spMkLst>
        </pc:spChg>
        <pc:spChg chg="add mod">
          <ac:chgData name="Devid Treuling" userId="59319ebe-00e0-4bed-b2ef-326bd7e50483" providerId="ADAL" clId="{398C985C-4939-4904-9544-A192F358B56A}" dt="2020-05-20T16:13:00.191" v="597"/>
          <ac:spMkLst>
            <pc:docMk/>
            <pc:sldMasterMk cId="2573477763" sldId="2147483978"/>
            <ac:spMk id="3" creationId="{9625F689-F8F2-4359-ACA5-946F256F9D23}"/>
          </ac:spMkLst>
        </pc:spChg>
        <pc:spChg chg="add mod">
          <ac:chgData name="Devid Treuling" userId="59319ebe-00e0-4bed-b2ef-326bd7e50483" providerId="ADAL" clId="{398C985C-4939-4904-9544-A192F358B56A}" dt="2020-05-20T16:13:00.191" v="597"/>
          <ac:spMkLst>
            <pc:docMk/>
            <pc:sldMasterMk cId="2573477763" sldId="2147483978"/>
            <ac:spMk id="4" creationId="{30C55F17-177B-4498-AF59-49F6AAB6EA13}"/>
          </ac:spMkLst>
        </pc:spChg>
        <pc:spChg chg="add mod">
          <ac:chgData name="Devid Treuling" userId="59319ebe-00e0-4bed-b2ef-326bd7e50483" providerId="ADAL" clId="{398C985C-4939-4904-9544-A192F358B56A}" dt="2020-05-20T16:13:00.191" v="597"/>
          <ac:spMkLst>
            <pc:docMk/>
            <pc:sldMasterMk cId="2573477763" sldId="2147483978"/>
            <ac:spMk id="5" creationId="{65AB059A-6658-4178-B0DB-F3B3B194DBE6}"/>
          </ac:spMkLst>
        </pc:spChg>
        <pc:spChg chg="add mod">
          <ac:chgData name="Devid Treuling" userId="59319ebe-00e0-4bed-b2ef-326bd7e50483" providerId="ADAL" clId="{398C985C-4939-4904-9544-A192F358B56A}" dt="2020-05-20T16:13:00.191" v="597"/>
          <ac:spMkLst>
            <pc:docMk/>
            <pc:sldMasterMk cId="2573477763" sldId="2147483978"/>
            <ac:spMk id="6" creationId="{1D18AEB3-05E5-44F0-A966-E41BCAE4496E}"/>
          </ac:spMkLst>
        </pc:spChg>
        <pc:sldLayoutChg chg="del">
          <pc:chgData name="Devid Treuling" userId="59319ebe-00e0-4bed-b2ef-326bd7e50483" providerId="ADAL" clId="{398C985C-4939-4904-9544-A192F358B56A}" dt="2020-05-20T16:13:01.566" v="764" actId="2696"/>
          <pc:sldLayoutMkLst>
            <pc:docMk/>
            <pc:sldMasterMk cId="2573477763" sldId="2147483978"/>
            <pc:sldLayoutMk cId="3528020602" sldId="2147483979"/>
          </pc:sldLayoutMkLst>
        </pc:sldLayoutChg>
        <pc:sldLayoutChg chg="del">
          <pc:chgData name="Devid Treuling" userId="59319ebe-00e0-4bed-b2ef-326bd7e50483" providerId="ADAL" clId="{398C985C-4939-4904-9544-A192F358B56A}" dt="2020-05-20T16:13:01.570" v="765" actId="2696"/>
          <pc:sldLayoutMkLst>
            <pc:docMk/>
            <pc:sldMasterMk cId="2573477763" sldId="2147483978"/>
            <pc:sldLayoutMk cId="3019794853" sldId="2147483980"/>
          </pc:sldLayoutMkLst>
        </pc:sldLayoutChg>
        <pc:sldLayoutChg chg="del">
          <pc:chgData name="Devid Treuling" userId="59319ebe-00e0-4bed-b2ef-326bd7e50483" providerId="ADAL" clId="{398C985C-4939-4904-9544-A192F358B56A}" dt="2020-05-20T16:13:01.573" v="766" actId="2696"/>
          <pc:sldLayoutMkLst>
            <pc:docMk/>
            <pc:sldMasterMk cId="2573477763" sldId="2147483978"/>
            <pc:sldLayoutMk cId="2987191947" sldId="2147483981"/>
          </pc:sldLayoutMkLst>
        </pc:sldLayoutChg>
        <pc:sldLayoutChg chg="del">
          <pc:chgData name="Devid Treuling" userId="59319ebe-00e0-4bed-b2ef-326bd7e50483" providerId="ADAL" clId="{398C985C-4939-4904-9544-A192F358B56A}" dt="2020-05-20T16:13:01.576" v="767" actId="2696"/>
          <pc:sldLayoutMkLst>
            <pc:docMk/>
            <pc:sldMasterMk cId="2573477763" sldId="2147483978"/>
            <pc:sldLayoutMk cId="218821904" sldId="2147483982"/>
          </pc:sldLayoutMkLst>
        </pc:sldLayoutChg>
        <pc:sldLayoutChg chg="del">
          <pc:chgData name="Devid Treuling" userId="59319ebe-00e0-4bed-b2ef-326bd7e50483" providerId="ADAL" clId="{398C985C-4939-4904-9544-A192F358B56A}" dt="2020-05-20T16:13:01.580" v="768" actId="2696"/>
          <pc:sldLayoutMkLst>
            <pc:docMk/>
            <pc:sldMasterMk cId="2573477763" sldId="2147483978"/>
            <pc:sldLayoutMk cId="513356965" sldId="2147483983"/>
          </pc:sldLayoutMkLst>
        </pc:sldLayoutChg>
        <pc:sldLayoutChg chg="del">
          <pc:chgData name="Devid Treuling" userId="59319ebe-00e0-4bed-b2ef-326bd7e50483" providerId="ADAL" clId="{398C985C-4939-4904-9544-A192F358B56A}" dt="2020-05-20T16:13:01.582" v="769" actId="2696"/>
          <pc:sldLayoutMkLst>
            <pc:docMk/>
            <pc:sldMasterMk cId="2573477763" sldId="2147483978"/>
            <pc:sldLayoutMk cId="1771020024" sldId="2147483984"/>
          </pc:sldLayoutMkLst>
        </pc:sldLayoutChg>
        <pc:sldLayoutChg chg="del">
          <pc:chgData name="Devid Treuling" userId="59319ebe-00e0-4bed-b2ef-326bd7e50483" providerId="ADAL" clId="{398C985C-4939-4904-9544-A192F358B56A}" dt="2020-05-20T16:13:01.585" v="770" actId="2696"/>
          <pc:sldLayoutMkLst>
            <pc:docMk/>
            <pc:sldMasterMk cId="2573477763" sldId="2147483978"/>
            <pc:sldLayoutMk cId="3534819392" sldId="2147483985"/>
          </pc:sldLayoutMkLst>
        </pc:sldLayoutChg>
        <pc:sldLayoutChg chg="del">
          <pc:chgData name="Devid Treuling" userId="59319ebe-00e0-4bed-b2ef-326bd7e50483" providerId="ADAL" clId="{398C985C-4939-4904-9544-A192F358B56A}" dt="2020-05-20T16:13:01.587" v="771" actId="2696"/>
          <pc:sldLayoutMkLst>
            <pc:docMk/>
            <pc:sldMasterMk cId="2573477763" sldId="2147483978"/>
            <pc:sldLayoutMk cId="342695629" sldId="2147483986"/>
          </pc:sldLayoutMkLst>
        </pc:sldLayoutChg>
        <pc:sldLayoutChg chg="del">
          <pc:chgData name="Devid Treuling" userId="59319ebe-00e0-4bed-b2ef-326bd7e50483" providerId="ADAL" clId="{398C985C-4939-4904-9544-A192F358B56A}" dt="2020-05-20T16:13:01.589" v="772" actId="2696"/>
          <pc:sldLayoutMkLst>
            <pc:docMk/>
            <pc:sldMasterMk cId="2573477763" sldId="2147483978"/>
            <pc:sldLayoutMk cId="816798728" sldId="2147483987"/>
          </pc:sldLayoutMkLst>
        </pc:sldLayoutChg>
        <pc:sldLayoutChg chg="del">
          <pc:chgData name="Devid Treuling" userId="59319ebe-00e0-4bed-b2ef-326bd7e50483" providerId="ADAL" clId="{398C985C-4939-4904-9544-A192F358B56A}" dt="2020-05-20T16:13:01.592" v="773" actId="2696"/>
          <pc:sldLayoutMkLst>
            <pc:docMk/>
            <pc:sldMasterMk cId="2573477763" sldId="2147483978"/>
            <pc:sldLayoutMk cId="96144985" sldId="2147483988"/>
          </pc:sldLayoutMkLst>
        </pc:sldLayoutChg>
        <pc:sldLayoutChg chg="del">
          <pc:chgData name="Devid Treuling" userId="59319ebe-00e0-4bed-b2ef-326bd7e50483" providerId="ADAL" clId="{398C985C-4939-4904-9544-A192F358B56A}" dt="2020-05-20T16:13:01.595" v="774" actId="2696"/>
          <pc:sldLayoutMkLst>
            <pc:docMk/>
            <pc:sldMasterMk cId="2573477763" sldId="2147483978"/>
            <pc:sldLayoutMk cId="631391370" sldId="2147483989"/>
          </pc:sldLayoutMkLst>
        </pc:sldLayoutChg>
      </pc:sldMasterChg>
    </pc:docChg>
  </pc:docChgLst>
  <pc:docChgLst>
    <pc:chgData name="Murat Odabasi" userId="d77b5acb-2443-4df7-b8cb-ac216c1fac5a" providerId="ADAL" clId="{B327EA4A-CBEC-4A46-BA89-2592CC7F0EE9}"/>
    <pc:docChg chg="custSel modMainMaster">
      <pc:chgData name="Murat Odabasi" userId="d77b5acb-2443-4df7-b8cb-ac216c1fac5a" providerId="ADAL" clId="{B327EA4A-CBEC-4A46-BA89-2592CC7F0EE9}" dt="2020-05-20T13:35:17.607" v="5" actId="20577"/>
      <pc:docMkLst>
        <pc:docMk/>
      </pc:docMkLst>
      <pc:sldMasterChg chg="modSldLayout">
        <pc:chgData name="Murat Odabasi" userId="d77b5acb-2443-4df7-b8cb-ac216c1fac5a" providerId="ADAL" clId="{B327EA4A-CBEC-4A46-BA89-2592CC7F0EE9}" dt="2020-05-20T13:35:17.607" v="5" actId="20577"/>
        <pc:sldMasterMkLst>
          <pc:docMk/>
          <pc:sldMasterMk cId="2960217152" sldId="2147483819"/>
        </pc:sldMasterMkLst>
        <pc:sldLayoutChg chg="modSp mod">
          <pc:chgData name="Murat Odabasi" userId="d77b5acb-2443-4df7-b8cb-ac216c1fac5a" providerId="ADAL" clId="{B327EA4A-CBEC-4A46-BA89-2592CC7F0EE9}" dt="2020-05-20T13:35:17.607" v="5" actId="20577"/>
          <pc:sldLayoutMkLst>
            <pc:docMk/>
            <pc:sldMasterMk cId="2960217152" sldId="2147483819"/>
            <pc:sldLayoutMk cId="109560292" sldId="2147483861"/>
          </pc:sldLayoutMkLst>
          <pc:spChg chg="mod">
            <ac:chgData name="Murat Odabasi" userId="d77b5acb-2443-4df7-b8cb-ac216c1fac5a" providerId="ADAL" clId="{B327EA4A-CBEC-4A46-BA89-2592CC7F0EE9}" dt="2020-05-20T13:35:17.607" v="5" actId="20577"/>
            <ac:spMkLst>
              <pc:docMk/>
              <pc:sldMasterMk cId="2960217152" sldId="2147483819"/>
              <pc:sldLayoutMk cId="109560292" sldId="2147483861"/>
              <ac:spMk id="11" creationId="{4F94614A-5991-48D1-BAE0-C77F81393F2D}"/>
            </ac:spMkLst>
          </pc:spChg>
        </pc:sldLayoutChg>
      </pc:sldMasterChg>
    </pc:docChg>
  </pc:docChgLst>
  <pc:docChgLst>
    <pc:chgData name="Pete Puustinen" userId="afdc5376-b007-4d8e-9c19-07b3fbb81413" providerId="ADAL" clId="{64BB5B0E-D5DE-4CCA-BC2E-D090FB0CB932}"/>
    <pc:docChg chg="modSld">
      <pc:chgData name="Pete Puustinen" userId="afdc5376-b007-4d8e-9c19-07b3fbb81413" providerId="ADAL" clId="{64BB5B0E-D5DE-4CCA-BC2E-D090FB0CB932}" dt="2023-05-03T12:59:52.086" v="5" actId="1035"/>
      <pc:docMkLst>
        <pc:docMk/>
      </pc:docMkLst>
      <pc:sldChg chg="modSp mod">
        <pc:chgData name="Pete Puustinen" userId="afdc5376-b007-4d8e-9c19-07b3fbb81413" providerId="ADAL" clId="{64BB5B0E-D5DE-4CCA-BC2E-D090FB0CB932}" dt="2023-05-03T12:59:52.086" v="5" actId="1035"/>
        <pc:sldMkLst>
          <pc:docMk/>
          <pc:sldMk cId="1716228876" sldId="329"/>
        </pc:sldMkLst>
        <pc:spChg chg="mod">
          <ac:chgData name="Pete Puustinen" userId="afdc5376-b007-4d8e-9c19-07b3fbb81413" providerId="ADAL" clId="{64BB5B0E-D5DE-4CCA-BC2E-D090FB0CB932}" dt="2023-05-03T12:59:44.512" v="0" actId="403"/>
          <ac:spMkLst>
            <pc:docMk/>
            <pc:sldMk cId="1716228876" sldId="329"/>
            <ac:spMk id="3" creationId="{00000000-0000-0000-0000-000000000000}"/>
          </ac:spMkLst>
        </pc:spChg>
        <pc:spChg chg="mod">
          <ac:chgData name="Pete Puustinen" userId="afdc5376-b007-4d8e-9c19-07b3fbb81413" providerId="ADAL" clId="{64BB5B0E-D5DE-4CCA-BC2E-D090FB0CB932}" dt="2023-05-03T12:59:52.086" v="5" actId="1035"/>
          <ac:spMkLst>
            <pc:docMk/>
            <pc:sldMk cId="1716228876" sldId="329"/>
            <ac:spMk id="12" creationId="{7BC6B63B-780C-64AF-00F5-3B04ED210F98}"/>
          </ac:spMkLst>
        </pc:spChg>
        <pc:picChg chg="mod">
          <ac:chgData name="Pete Puustinen" userId="afdc5376-b007-4d8e-9c19-07b3fbb81413" providerId="ADAL" clId="{64BB5B0E-D5DE-4CCA-BC2E-D090FB0CB932}" dt="2023-05-03T12:59:52.086" v="5" actId="1035"/>
          <ac:picMkLst>
            <pc:docMk/>
            <pc:sldMk cId="1716228876" sldId="329"/>
            <ac:picMk id="11" creationId="{3834677B-01E8-0793-56E4-C3EAC7261E74}"/>
          </ac:picMkLst>
        </pc:picChg>
      </pc:sldChg>
    </pc:docChg>
  </pc:docChgLst>
  <pc:docChgLst>
    <pc:chgData name="Moris Montejo" userId="55e843e1-b95f-4cc0-a457-c4d5fafa72c5" providerId="ADAL" clId="{69A45193-A528-4816-95E2-EFBE6F8E6ECB}"/>
    <pc:docChg chg="undo custSel addSld delSld modSld sldOrd addSection modSection">
      <pc:chgData name="Moris Montejo" userId="55e843e1-b95f-4cc0-a457-c4d5fafa72c5" providerId="ADAL" clId="{69A45193-A528-4816-95E2-EFBE6F8E6ECB}" dt="2023-05-05T04:42:05.895" v="6540" actId="1037"/>
      <pc:docMkLst>
        <pc:docMk/>
      </pc:docMkLst>
      <pc:sldChg chg="addSp delSp modSp del mod">
        <pc:chgData name="Moris Montejo" userId="55e843e1-b95f-4cc0-a457-c4d5fafa72c5" providerId="ADAL" clId="{69A45193-A528-4816-95E2-EFBE6F8E6ECB}" dt="2023-05-04T14:06:09.941" v="6504" actId="47"/>
        <pc:sldMkLst>
          <pc:docMk/>
          <pc:sldMk cId="2181956486" sldId="256"/>
        </pc:sldMkLst>
        <pc:spChg chg="add del mod">
          <ac:chgData name="Moris Montejo" userId="55e843e1-b95f-4cc0-a457-c4d5fafa72c5" providerId="ADAL" clId="{69A45193-A528-4816-95E2-EFBE6F8E6ECB}" dt="2023-05-03T17:10:12.737" v="5508"/>
          <ac:spMkLst>
            <pc:docMk/>
            <pc:sldMk cId="2181956486" sldId="256"/>
            <ac:spMk id="3" creationId="{C7870F2D-4DF3-9FD3-53DE-28B19194937C}"/>
          </ac:spMkLst>
        </pc:spChg>
        <pc:spChg chg="mod">
          <ac:chgData name="Moris Montejo" userId="55e843e1-b95f-4cc0-a457-c4d5fafa72c5" providerId="ADAL" clId="{69A45193-A528-4816-95E2-EFBE6F8E6ECB}" dt="2023-04-28T14:28:01.770" v="1" actId="20577"/>
          <ac:spMkLst>
            <pc:docMk/>
            <pc:sldMk cId="2181956486" sldId="256"/>
            <ac:spMk id="6" creationId="{12808BD5-6BEE-4164-9264-E55A823F2E3D}"/>
          </ac:spMkLst>
        </pc:spChg>
        <pc:picChg chg="del">
          <ac:chgData name="Moris Montejo" userId="55e843e1-b95f-4cc0-a457-c4d5fafa72c5" providerId="ADAL" clId="{69A45193-A528-4816-95E2-EFBE6F8E6ECB}" dt="2023-05-03T17:10:11.215" v="5507" actId="478"/>
          <ac:picMkLst>
            <pc:docMk/>
            <pc:sldMk cId="2181956486" sldId="256"/>
            <ac:picMk id="8" creationId="{DEBB7B6C-5800-4217-A7DA-4983C5C30F7A}"/>
          </ac:picMkLst>
        </pc:picChg>
        <pc:picChg chg="add mod">
          <ac:chgData name="Moris Montejo" userId="55e843e1-b95f-4cc0-a457-c4d5fafa72c5" providerId="ADAL" clId="{69A45193-A528-4816-95E2-EFBE6F8E6ECB}" dt="2023-05-03T17:10:12.737" v="5508"/>
          <ac:picMkLst>
            <pc:docMk/>
            <pc:sldMk cId="2181956486" sldId="256"/>
            <ac:picMk id="1026" creationId="{70D3B05C-EBA2-EED3-9F8B-A758FF11628A}"/>
          </ac:picMkLst>
        </pc:picChg>
      </pc:sldChg>
      <pc:sldChg chg="del">
        <pc:chgData name="Moris Montejo" userId="55e843e1-b95f-4cc0-a457-c4d5fafa72c5" providerId="ADAL" clId="{69A45193-A528-4816-95E2-EFBE6F8E6ECB}" dt="2023-05-03T17:08:50.512" v="5481" actId="2696"/>
        <pc:sldMkLst>
          <pc:docMk/>
          <pc:sldMk cId="2242852715" sldId="257"/>
        </pc:sldMkLst>
      </pc:sldChg>
      <pc:sldChg chg="addSp modSp del mod">
        <pc:chgData name="Moris Montejo" userId="55e843e1-b95f-4cc0-a457-c4d5fafa72c5" providerId="ADAL" clId="{69A45193-A528-4816-95E2-EFBE6F8E6ECB}" dt="2023-05-03T17:10:43.447" v="5510" actId="47"/>
        <pc:sldMkLst>
          <pc:docMk/>
          <pc:sldMk cId="3001679096" sldId="258"/>
        </pc:sldMkLst>
        <pc:spChg chg="mod">
          <ac:chgData name="Moris Montejo" userId="55e843e1-b95f-4cc0-a457-c4d5fafa72c5" providerId="ADAL" clId="{69A45193-A528-4816-95E2-EFBE6F8E6ECB}" dt="2023-04-28T14:28:53.925" v="93" actId="20577"/>
          <ac:spMkLst>
            <pc:docMk/>
            <pc:sldMk cId="3001679096" sldId="258"/>
            <ac:spMk id="3" creationId="{355F4707-2382-4D2B-8385-1E54F39F514C}"/>
          </ac:spMkLst>
        </pc:spChg>
        <pc:spChg chg="add mod">
          <ac:chgData name="Moris Montejo" userId="55e843e1-b95f-4cc0-a457-c4d5fafa72c5" providerId="ADAL" clId="{69A45193-A528-4816-95E2-EFBE6F8E6ECB}" dt="2023-05-03T17:08:57.067" v="5482"/>
          <ac:spMkLst>
            <pc:docMk/>
            <pc:sldMk cId="3001679096" sldId="258"/>
            <ac:spMk id="4" creationId="{3DC04A8E-4292-4BDC-722B-220BEABEB016}"/>
          </ac:spMkLst>
        </pc:spChg>
      </pc:sldChg>
      <pc:sldChg chg="del">
        <pc:chgData name="Moris Montejo" userId="55e843e1-b95f-4cc0-a457-c4d5fafa72c5" providerId="ADAL" clId="{69A45193-A528-4816-95E2-EFBE6F8E6ECB}" dt="2023-05-03T17:18:04.680" v="6159" actId="47"/>
        <pc:sldMkLst>
          <pc:docMk/>
          <pc:sldMk cId="1635881331" sldId="259"/>
        </pc:sldMkLst>
      </pc:sldChg>
      <pc:sldChg chg="addSp modSp del">
        <pc:chgData name="Moris Montejo" userId="55e843e1-b95f-4cc0-a457-c4d5fafa72c5" providerId="ADAL" clId="{69A45193-A528-4816-95E2-EFBE6F8E6ECB}" dt="2023-05-03T17:17:10.463" v="6113" actId="47"/>
        <pc:sldMkLst>
          <pc:docMk/>
          <pc:sldMk cId="1732864890" sldId="260"/>
        </pc:sldMkLst>
        <pc:spChg chg="add mod">
          <ac:chgData name="Moris Montejo" userId="55e843e1-b95f-4cc0-a457-c4d5fafa72c5" providerId="ADAL" clId="{69A45193-A528-4816-95E2-EFBE6F8E6ECB}" dt="2023-05-03T17:08:58.750" v="5483"/>
          <ac:spMkLst>
            <pc:docMk/>
            <pc:sldMk cId="1732864890" sldId="260"/>
            <ac:spMk id="2" creationId="{5742B16C-2094-5184-3CB6-0132CB102B63}"/>
          </ac:spMkLst>
        </pc:spChg>
      </pc:sldChg>
      <pc:sldChg chg="addSp modSp mod modAnim">
        <pc:chgData name="Moris Montejo" userId="55e843e1-b95f-4cc0-a457-c4d5fafa72c5" providerId="ADAL" clId="{69A45193-A528-4816-95E2-EFBE6F8E6ECB}" dt="2023-05-03T17:19:14.313" v="6169"/>
        <pc:sldMkLst>
          <pc:docMk/>
          <pc:sldMk cId="914707366" sldId="261"/>
        </pc:sldMkLst>
        <pc:spChg chg="mod">
          <ac:chgData name="Moris Montejo" userId="55e843e1-b95f-4cc0-a457-c4d5fafa72c5" providerId="ADAL" clId="{69A45193-A528-4816-95E2-EFBE6F8E6ECB}" dt="2023-05-03T17:18:27.527" v="6162" actId="207"/>
          <ac:spMkLst>
            <pc:docMk/>
            <pc:sldMk cId="914707366" sldId="261"/>
            <ac:spMk id="2" creationId="{00000000-0000-0000-0000-000000000000}"/>
          </ac:spMkLst>
        </pc:spChg>
        <pc:spChg chg="add mod">
          <ac:chgData name="Moris Montejo" userId="55e843e1-b95f-4cc0-a457-c4d5fafa72c5" providerId="ADAL" clId="{69A45193-A528-4816-95E2-EFBE6F8E6ECB}" dt="2023-05-03T17:09:01.216" v="5484"/>
          <ac:spMkLst>
            <pc:docMk/>
            <pc:sldMk cId="914707366" sldId="261"/>
            <ac:spMk id="5" creationId="{D7BA0476-8AB8-2075-4C13-8A1C5643EBFB}"/>
          </ac:spMkLst>
        </pc:spChg>
      </pc:sldChg>
      <pc:sldChg chg="del">
        <pc:chgData name="Moris Montejo" userId="55e843e1-b95f-4cc0-a457-c4d5fafa72c5" providerId="ADAL" clId="{69A45193-A528-4816-95E2-EFBE6F8E6ECB}" dt="2023-05-03T17:29:52.806" v="6240" actId="47"/>
        <pc:sldMkLst>
          <pc:docMk/>
          <pc:sldMk cId="3996308554" sldId="264"/>
        </pc:sldMkLst>
      </pc:sldChg>
      <pc:sldChg chg="del">
        <pc:chgData name="Moris Montejo" userId="55e843e1-b95f-4cc0-a457-c4d5fafa72c5" providerId="ADAL" clId="{69A45193-A528-4816-95E2-EFBE6F8E6ECB}" dt="2023-05-03T19:11:24.724" v="6485" actId="47"/>
        <pc:sldMkLst>
          <pc:docMk/>
          <pc:sldMk cId="4145703054" sldId="265"/>
        </pc:sldMkLst>
      </pc:sldChg>
      <pc:sldChg chg="addSp modSp mod modAnim">
        <pc:chgData name="Moris Montejo" userId="55e843e1-b95f-4cc0-a457-c4d5fafa72c5" providerId="ADAL" clId="{69A45193-A528-4816-95E2-EFBE6F8E6ECB}" dt="2023-05-03T17:19:37.897" v="6173"/>
        <pc:sldMkLst>
          <pc:docMk/>
          <pc:sldMk cId="3361684028" sldId="270"/>
        </pc:sldMkLst>
        <pc:spChg chg="mod">
          <ac:chgData name="Moris Montejo" userId="55e843e1-b95f-4cc0-a457-c4d5fafa72c5" providerId="ADAL" clId="{69A45193-A528-4816-95E2-EFBE6F8E6ECB}" dt="2023-05-03T17:19:26.086" v="6170" actId="207"/>
          <ac:spMkLst>
            <pc:docMk/>
            <pc:sldMk cId="3361684028" sldId="270"/>
            <ac:spMk id="2" creationId="{00000000-0000-0000-0000-000000000000}"/>
          </ac:spMkLst>
        </pc:spChg>
        <pc:spChg chg="add mod">
          <ac:chgData name="Moris Montejo" userId="55e843e1-b95f-4cc0-a457-c4d5fafa72c5" providerId="ADAL" clId="{69A45193-A528-4816-95E2-EFBE6F8E6ECB}" dt="2023-05-03T17:09:03.030" v="5485"/>
          <ac:spMkLst>
            <pc:docMk/>
            <pc:sldMk cId="3361684028" sldId="270"/>
            <ac:spMk id="3" creationId="{6A67C849-C159-39D7-9642-3EB165CAB949}"/>
          </ac:spMkLst>
        </pc:spChg>
      </pc:sldChg>
      <pc:sldChg chg="addSp modSp mod">
        <pc:chgData name="Moris Montejo" userId="55e843e1-b95f-4cc0-a457-c4d5fafa72c5" providerId="ADAL" clId="{69A45193-A528-4816-95E2-EFBE6F8E6ECB}" dt="2023-05-03T17:19:42.227" v="6174" actId="207"/>
        <pc:sldMkLst>
          <pc:docMk/>
          <pc:sldMk cId="2138009615" sldId="271"/>
        </pc:sldMkLst>
        <pc:spChg chg="mod">
          <ac:chgData name="Moris Montejo" userId="55e843e1-b95f-4cc0-a457-c4d5fafa72c5" providerId="ADAL" clId="{69A45193-A528-4816-95E2-EFBE6F8E6ECB}" dt="2023-05-03T17:19:42.227" v="6174" actId="207"/>
          <ac:spMkLst>
            <pc:docMk/>
            <pc:sldMk cId="2138009615" sldId="271"/>
            <ac:spMk id="2" creationId="{00000000-0000-0000-0000-000000000000}"/>
          </ac:spMkLst>
        </pc:spChg>
        <pc:spChg chg="add mod">
          <ac:chgData name="Moris Montejo" userId="55e843e1-b95f-4cc0-a457-c4d5fafa72c5" providerId="ADAL" clId="{69A45193-A528-4816-95E2-EFBE6F8E6ECB}" dt="2023-05-03T17:09:04.509" v="5486"/>
          <ac:spMkLst>
            <pc:docMk/>
            <pc:sldMk cId="2138009615" sldId="271"/>
            <ac:spMk id="3" creationId="{266B939B-64CC-87EE-BF02-A236DB1EAFB8}"/>
          </ac:spMkLst>
        </pc:spChg>
      </pc:sldChg>
      <pc:sldChg chg="addSp modSp modAnim">
        <pc:chgData name="Moris Montejo" userId="55e843e1-b95f-4cc0-a457-c4d5fafa72c5" providerId="ADAL" clId="{69A45193-A528-4816-95E2-EFBE6F8E6ECB}" dt="2023-05-03T17:20:43.696" v="6177" actId="207"/>
        <pc:sldMkLst>
          <pc:docMk/>
          <pc:sldMk cId="694178394" sldId="272"/>
        </pc:sldMkLst>
        <pc:spChg chg="mod">
          <ac:chgData name="Moris Montejo" userId="55e843e1-b95f-4cc0-a457-c4d5fafa72c5" providerId="ADAL" clId="{69A45193-A528-4816-95E2-EFBE6F8E6ECB}" dt="2023-05-03T17:20:43.696" v="6177" actId="207"/>
          <ac:spMkLst>
            <pc:docMk/>
            <pc:sldMk cId="694178394" sldId="272"/>
            <ac:spMk id="2" creationId="{00000000-0000-0000-0000-000000000000}"/>
          </ac:spMkLst>
        </pc:spChg>
        <pc:spChg chg="add mod">
          <ac:chgData name="Moris Montejo" userId="55e843e1-b95f-4cc0-a457-c4d5fafa72c5" providerId="ADAL" clId="{69A45193-A528-4816-95E2-EFBE6F8E6ECB}" dt="2023-05-03T17:09:06.487" v="5487"/>
          <ac:spMkLst>
            <pc:docMk/>
            <pc:sldMk cId="694178394" sldId="272"/>
            <ac:spMk id="3" creationId="{40BFA4FB-566C-48A8-1F59-62BCFEB652D1}"/>
          </ac:spMkLst>
        </pc:spChg>
      </pc:sldChg>
      <pc:sldChg chg="addSp modSp mod modAnim">
        <pc:chgData name="Moris Montejo" userId="55e843e1-b95f-4cc0-a457-c4d5fafa72c5" providerId="ADAL" clId="{69A45193-A528-4816-95E2-EFBE6F8E6ECB}" dt="2023-05-03T17:23:32.619" v="6205"/>
        <pc:sldMkLst>
          <pc:docMk/>
          <pc:sldMk cId="2595943037" sldId="273"/>
        </pc:sldMkLst>
        <pc:spChg chg="mod">
          <ac:chgData name="Moris Montejo" userId="55e843e1-b95f-4cc0-a457-c4d5fafa72c5" providerId="ADAL" clId="{69A45193-A528-4816-95E2-EFBE6F8E6ECB}" dt="2023-05-03T17:20:50.722" v="6178" actId="207"/>
          <ac:spMkLst>
            <pc:docMk/>
            <pc:sldMk cId="2595943037" sldId="273"/>
            <ac:spMk id="2" creationId="{00000000-0000-0000-0000-000000000000}"/>
          </ac:spMkLst>
        </pc:spChg>
        <pc:spChg chg="add mod">
          <ac:chgData name="Moris Montejo" userId="55e843e1-b95f-4cc0-a457-c4d5fafa72c5" providerId="ADAL" clId="{69A45193-A528-4816-95E2-EFBE6F8E6ECB}" dt="2023-05-03T17:09:08.027" v="5488"/>
          <ac:spMkLst>
            <pc:docMk/>
            <pc:sldMk cId="2595943037" sldId="273"/>
            <ac:spMk id="3" creationId="{E5C19224-F606-CC90-1210-0B0DD41190B0}"/>
          </ac:spMkLst>
        </pc:spChg>
      </pc:sldChg>
      <pc:sldChg chg="addSp delSp modSp modAnim">
        <pc:chgData name="Moris Montejo" userId="55e843e1-b95f-4cc0-a457-c4d5fafa72c5" providerId="ADAL" clId="{69A45193-A528-4816-95E2-EFBE6F8E6ECB}" dt="2023-05-03T17:38:23.661" v="6289" actId="207"/>
        <pc:sldMkLst>
          <pc:docMk/>
          <pc:sldMk cId="851326854" sldId="274"/>
        </pc:sldMkLst>
        <pc:spChg chg="mod">
          <ac:chgData name="Moris Montejo" userId="55e843e1-b95f-4cc0-a457-c4d5fafa72c5" providerId="ADAL" clId="{69A45193-A528-4816-95E2-EFBE6F8E6ECB}" dt="2023-05-03T17:38:23.661" v="6289" actId="207"/>
          <ac:spMkLst>
            <pc:docMk/>
            <pc:sldMk cId="851326854" sldId="274"/>
            <ac:spMk id="2" creationId="{00000000-0000-0000-0000-000000000000}"/>
          </ac:spMkLst>
        </pc:spChg>
        <pc:spChg chg="add del mod">
          <ac:chgData name="Moris Montejo" userId="55e843e1-b95f-4cc0-a457-c4d5fafa72c5" providerId="ADAL" clId="{69A45193-A528-4816-95E2-EFBE6F8E6ECB}" dt="2023-05-03T17:09:21.932" v="5495"/>
          <ac:spMkLst>
            <pc:docMk/>
            <pc:sldMk cId="851326854" sldId="274"/>
            <ac:spMk id="3" creationId="{921D7B36-B4D5-E83E-D241-8F2AAEF43C8F}"/>
          </ac:spMkLst>
        </pc:spChg>
      </pc:sldChg>
      <pc:sldChg chg="addSp modSp mod modAnim">
        <pc:chgData name="Moris Montejo" userId="55e843e1-b95f-4cc0-a457-c4d5fafa72c5" providerId="ADAL" clId="{69A45193-A528-4816-95E2-EFBE6F8E6ECB}" dt="2023-05-03T17:39:01.061" v="6294"/>
        <pc:sldMkLst>
          <pc:docMk/>
          <pc:sldMk cId="2691459227" sldId="275"/>
        </pc:sldMkLst>
        <pc:spChg chg="mod">
          <ac:chgData name="Moris Montejo" userId="55e843e1-b95f-4cc0-a457-c4d5fafa72c5" providerId="ADAL" clId="{69A45193-A528-4816-95E2-EFBE6F8E6ECB}" dt="2023-05-03T17:38:31.418" v="6290" actId="207"/>
          <ac:spMkLst>
            <pc:docMk/>
            <pc:sldMk cId="2691459227" sldId="275"/>
            <ac:spMk id="2" creationId="{00000000-0000-0000-0000-000000000000}"/>
          </ac:spMkLst>
        </pc:spChg>
        <pc:spChg chg="add mod">
          <ac:chgData name="Moris Montejo" userId="55e843e1-b95f-4cc0-a457-c4d5fafa72c5" providerId="ADAL" clId="{69A45193-A528-4816-95E2-EFBE6F8E6ECB}" dt="2023-05-03T17:09:22.979" v="5496"/>
          <ac:spMkLst>
            <pc:docMk/>
            <pc:sldMk cId="2691459227" sldId="275"/>
            <ac:spMk id="3" creationId="{10BE0668-0CB0-BD65-70BF-7DAE322C8EC8}"/>
          </ac:spMkLst>
        </pc:spChg>
      </pc:sldChg>
      <pc:sldChg chg="addSp modSp mod modAnim">
        <pc:chgData name="Moris Montejo" userId="55e843e1-b95f-4cc0-a457-c4d5fafa72c5" providerId="ADAL" clId="{69A45193-A528-4816-95E2-EFBE6F8E6ECB}" dt="2023-05-03T17:39:26.269" v="6297"/>
        <pc:sldMkLst>
          <pc:docMk/>
          <pc:sldMk cId="2810937538" sldId="276"/>
        </pc:sldMkLst>
        <pc:spChg chg="mod">
          <ac:chgData name="Moris Montejo" userId="55e843e1-b95f-4cc0-a457-c4d5fafa72c5" providerId="ADAL" clId="{69A45193-A528-4816-95E2-EFBE6F8E6ECB}" dt="2023-05-03T17:39:17.266" v="6295" actId="207"/>
          <ac:spMkLst>
            <pc:docMk/>
            <pc:sldMk cId="2810937538" sldId="276"/>
            <ac:spMk id="2" creationId="{00000000-0000-0000-0000-000000000000}"/>
          </ac:spMkLst>
        </pc:spChg>
        <pc:spChg chg="add mod">
          <ac:chgData name="Moris Montejo" userId="55e843e1-b95f-4cc0-a457-c4d5fafa72c5" providerId="ADAL" clId="{69A45193-A528-4816-95E2-EFBE6F8E6ECB}" dt="2023-05-03T17:09:24.991" v="5497"/>
          <ac:spMkLst>
            <pc:docMk/>
            <pc:sldMk cId="2810937538" sldId="276"/>
            <ac:spMk id="3" creationId="{755FD454-4917-5493-C318-D00C45D326AA}"/>
          </ac:spMkLst>
        </pc:spChg>
      </pc:sldChg>
      <pc:sldChg chg="modSp mod">
        <pc:chgData name="Moris Montejo" userId="55e843e1-b95f-4cc0-a457-c4d5fafa72c5" providerId="ADAL" clId="{69A45193-A528-4816-95E2-EFBE6F8E6ECB}" dt="2023-05-03T17:39:37.142" v="6298" actId="207"/>
        <pc:sldMkLst>
          <pc:docMk/>
          <pc:sldMk cId="3338974097" sldId="277"/>
        </pc:sldMkLst>
        <pc:spChg chg="mod">
          <ac:chgData name="Moris Montejo" userId="55e843e1-b95f-4cc0-a457-c4d5fafa72c5" providerId="ADAL" clId="{69A45193-A528-4816-95E2-EFBE6F8E6ECB}" dt="2023-05-03T17:39:37.142" v="6298" actId="207"/>
          <ac:spMkLst>
            <pc:docMk/>
            <pc:sldMk cId="3338974097" sldId="277"/>
            <ac:spMk id="2" creationId="{00000000-0000-0000-0000-000000000000}"/>
          </ac:spMkLst>
        </pc:spChg>
      </pc:sldChg>
      <pc:sldChg chg="modSp">
        <pc:chgData name="Moris Montejo" userId="55e843e1-b95f-4cc0-a457-c4d5fafa72c5" providerId="ADAL" clId="{69A45193-A528-4816-95E2-EFBE6F8E6ECB}" dt="2023-05-03T17:40:06.588" v="6299" actId="207"/>
        <pc:sldMkLst>
          <pc:docMk/>
          <pc:sldMk cId="3422218292" sldId="278"/>
        </pc:sldMkLst>
        <pc:spChg chg="mod">
          <ac:chgData name="Moris Montejo" userId="55e843e1-b95f-4cc0-a457-c4d5fafa72c5" providerId="ADAL" clId="{69A45193-A528-4816-95E2-EFBE6F8E6ECB}" dt="2023-05-03T17:40:06.588" v="6299" actId="207"/>
          <ac:spMkLst>
            <pc:docMk/>
            <pc:sldMk cId="3422218292" sldId="278"/>
            <ac:spMk id="2" creationId="{00000000-0000-0000-0000-000000000000}"/>
          </ac:spMkLst>
        </pc:spChg>
      </pc:sldChg>
      <pc:sldChg chg="addSp modSp mod">
        <pc:chgData name="Moris Montejo" userId="55e843e1-b95f-4cc0-a457-c4d5fafa72c5" providerId="ADAL" clId="{69A45193-A528-4816-95E2-EFBE6F8E6ECB}" dt="2023-05-03T17:41:06.505" v="6300" actId="207"/>
        <pc:sldMkLst>
          <pc:docMk/>
          <pc:sldMk cId="845222255" sldId="279"/>
        </pc:sldMkLst>
        <pc:spChg chg="mod">
          <ac:chgData name="Moris Montejo" userId="55e843e1-b95f-4cc0-a457-c4d5fafa72c5" providerId="ADAL" clId="{69A45193-A528-4816-95E2-EFBE6F8E6ECB}" dt="2023-05-03T17:41:06.505" v="6300" actId="207"/>
          <ac:spMkLst>
            <pc:docMk/>
            <pc:sldMk cId="845222255" sldId="279"/>
            <ac:spMk id="2" creationId="{00000000-0000-0000-0000-000000000000}"/>
          </ac:spMkLst>
        </pc:spChg>
        <pc:spChg chg="add mod">
          <ac:chgData name="Moris Montejo" userId="55e843e1-b95f-4cc0-a457-c4d5fafa72c5" providerId="ADAL" clId="{69A45193-A528-4816-95E2-EFBE6F8E6ECB}" dt="2023-05-03T17:09:29.471" v="5498"/>
          <ac:spMkLst>
            <pc:docMk/>
            <pc:sldMk cId="845222255" sldId="279"/>
            <ac:spMk id="3" creationId="{C6359EE4-BDD9-D839-CBD5-5F96478AA56D}"/>
          </ac:spMkLst>
        </pc:spChg>
      </pc:sldChg>
      <pc:sldChg chg="modSp mod modNotesTx">
        <pc:chgData name="Moris Montejo" userId="55e843e1-b95f-4cc0-a457-c4d5fafa72c5" providerId="ADAL" clId="{69A45193-A528-4816-95E2-EFBE6F8E6ECB}" dt="2023-05-03T17:29:47.371" v="6239" actId="20577"/>
        <pc:sldMkLst>
          <pc:docMk/>
          <pc:sldMk cId="984083080" sldId="280"/>
        </pc:sldMkLst>
        <pc:spChg chg="mod">
          <ac:chgData name="Moris Montejo" userId="55e843e1-b95f-4cc0-a457-c4d5fafa72c5" providerId="ADAL" clId="{69A45193-A528-4816-95E2-EFBE6F8E6ECB}" dt="2023-05-03T17:29:47.371" v="6239" actId="20577"/>
          <ac:spMkLst>
            <pc:docMk/>
            <pc:sldMk cId="984083080" sldId="280"/>
            <ac:spMk id="5" creationId="{3F83BB97-773A-4BFE-A8A1-A09521541F7F}"/>
          </ac:spMkLst>
        </pc:spChg>
        <pc:spChg chg="mod">
          <ac:chgData name="Moris Montejo" userId="55e843e1-b95f-4cc0-a457-c4d5fafa72c5" providerId="ADAL" clId="{69A45193-A528-4816-95E2-EFBE6F8E6ECB}" dt="2023-05-03T17:29:33.648" v="6237" actId="255"/>
          <ac:spMkLst>
            <pc:docMk/>
            <pc:sldMk cId="984083080" sldId="280"/>
            <ac:spMk id="17" creationId="{ACB878CC-94A7-4ED0-A6E6-34F9BAEF01B0}"/>
          </ac:spMkLst>
        </pc:spChg>
      </pc:sldChg>
      <pc:sldChg chg="addSp modSp mod modAnim">
        <pc:chgData name="Moris Montejo" userId="55e843e1-b95f-4cc0-a457-c4d5fafa72c5" providerId="ADAL" clId="{69A45193-A528-4816-95E2-EFBE6F8E6ECB}" dt="2023-05-03T17:24:43.748" v="6212"/>
        <pc:sldMkLst>
          <pc:docMk/>
          <pc:sldMk cId="1812366473" sldId="281"/>
        </pc:sldMkLst>
        <pc:spChg chg="mod">
          <ac:chgData name="Moris Montejo" userId="55e843e1-b95f-4cc0-a457-c4d5fafa72c5" providerId="ADAL" clId="{69A45193-A528-4816-95E2-EFBE6F8E6ECB}" dt="2023-05-03T17:24:03.303" v="6206" actId="207"/>
          <ac:spMkLst>
            <pc:docMk/>
            <pc:sldMk cId="1812366473" sldId="281"/>
            <ac:spMk id="2" creationId="{00000000-0000-0000-0000-000000000000}"/>
          </ac:spMkLst>
        </pc:spChg>
        <pc:spChg chg="add mod">
          <ac:chgData name="Moris Montejo" userId="55e843e1-b95f-4cc0-a457-c4d5fafa72c5" providerId="ADAL" clId="{69A45193-A528-4816-95E2-EFBE6F8E6ECB}" dt="2023-05-03T17:09:09.322" v="5489"/>
          <ac:spMkLst>
            <pc:docMk/>
            <pc:sldMk cId="1812366473" sldId="281"/>
            <ac:spMk id="3" creationId="{F9C20093-83CB-0F54-C30F-9416E878E612}"/>
          </ac:spMkLst>
        </pc:spChg>
      </pc:sldChg>
      <pc:sldChg chg="addSp modSp mod modAnim">
        <pc:chgData name="Moris Montejo" userId="55e843e1-b95f-4cc0-a457-c4d5fafa72c5" providerId="ADAL" clId="{69A45193-A528-4816-95E2-EFBE6F8E6ECB}" dt="2023-05-03T17:25:21.922" v="6218"/>
        <pc:sldMkLst>
          <pc:docMk/>
          <pc:sldMk cId="2958914417" sldId="282"/>
        </pc:sldMkLst>
        <pc:spChg chg="mod">
          <ac:chgData name="Moris Montejo" userId="55e843e1-b95f-4cc0-a457-c4d5fafa72c5" providerId="ADAL" clId="{69A45193-A528-4816-95E2-EFBE6F8E6ECB}" dt="2023-05-03T17:24:56.121" v="6213" actId="207"/>
          <ac:spMkLst>
            <pc:docMk/>
            <pc:sldMk cId="2958914417" sldId="282"/>
            <ac:spMk id="2" creationId="{00000000-0000-0000-0000-000000000000}"/>
          </ac:spMkLst>
        </pc:spChg>
        <pc:spChg chg="add mod">
          <ac:chgData name="Moris Montejo" userId="55e843e1-b95f-4cc0-a457-c4d5fafa72c5" providerId="ADAL" clId="{69A45193-A528-4816-95E2-EFBE6F8E6ECB}" dt="2023-05-03T17:09:10.717" v="5490"/>
          <ac:spMkLst>
            <pc:docMk/>
            <pc:sldMk cId="2958914417" sldId="282"/>
            <ac:spMk id="3" creationId="{C7D7B157-497B-CFD1-715A-D874E0487585}"/>
          </ac:spMkLst>
        </pc:spChg>
        <pc:spChg chg="mod">
          <ac:chgData name="Moris Montejo" userId="55e843e1-b95f-4cc0-a457-c4d5fafa72c5" providerId="ADAL" clId="{69A45193-A528-4816-95E2-EFBE6F8E6ECB}" dt="2023-04-28T14:27:05.741" v="0" actId="20577"/>
          <ac:spMkLst>
            <pc:docMk/>
            <pc:sldMk cId="2958914417" sldId="282"/>
            <ac:spMk id="26" creationId="{5F332A86-5DEF-4D97-B193-FA5E617E689D}"/>
          </ac:spMkLst>
        </pc:spChg>
      </pc:sldChg>
      <pc:sldChg chg="addSp modSp mod">
        <pc:chgData name="Moris Montejo" userId="55e843e1-b95f-4cc0-a457-c4d5fafa72c5" providerId="ADAL" clId="{69A45193-A528-4816-95E2-EFBE6F8E6ECB}" dt="2023-05-03T17:28:28.135" v="6234" actId="207"/>
        <pc:sldMkLst>
          <pc:docMk/>
          <pc:sldMk cId="1310415572" sldId="283"/>
        </pc:sldMkLst>
        <pc:spChg chg="mod">
          <ac:chgData name="Moris Montejo" userId="55e843e1-b95f-4cc0-a457-c4d5fafa72c5" providerId="ADAL" clId="{69A45193-A528-4816-95E2-EFBE6F8E6ECB}" dt="2023-05-03T17:28:28.135" v="6234" actId="207"/>
          <ac:spMkLst>
            <pc:docMk/>
            <pc:sldMk cId="1310415572" sldId="283"/>
            <ac:spMk id="2" creationId="{00000000-0000-0000-0000-000000000000}"/>
          </ac:spMkLst>
        </pc:spChg>
        <pc:spChg chg="add mod">
          <ac:chgData name="Moris Montejo" userId="55e843e1-b95f-4cc0-a457-c4d5fafa72c5" providerId="ADAL" clId="{69A45193-A528-4816-95E2-EFBE6F8E6ECB}" dt="2023-05-03T17:09:15.207" v="5493"/>
          <ac:spMkLst>
            <pc:docMk/>
            <pc:sldMk cId="1310415572" sldId="283"/>
            <ac:spMk id="3" creationId="{D669C8FC-5A37-9AC9-D004-8D7C3EA05747}"/>
          </ac:spMkLst>
        </pc:spChg>
      </pc:sldChg>
      <pc:sldChg chg="addSp modSp mod modAnim">
        <pc:chgData name="Moris Montejo" userId="55e843e1-b95f-4cc0-a457-c4d5fafa72c5" providerId="ADAL" clId="{69A45193-A528-4816-95E2-EFBE6F8E6ECB}" dt="2023-05-03T17:27:07.071" v="6227"/>
        <pc:sldMkLst>
          <pc:docMk/>
          <pc:sldMk cId="641180512" sldId="284"/>
        </pc:sldMkLst>
        <pc:spChg chg="mod">
          <ac:chgData name="Moris Montejo" userId="55e843e1-b95f-4cc0-a457-c4d5fafa72c5" providerId="ADAL" clId="{69A45193-A528-4816-95E2-EFBE6F8E6ECB}" dt="2023-05-03T17:25:28.624" v="6219" actId="207"/>
          <ac:spMkLst>
            <pc:docMk/>
            <pc:sldMk cId="641180512" sldId="284"/>
            <ac:spMk id="2" creationId="{00000000-0000-0000-0000-000000000000}"/>
          </ac:spMkLst>
        </pc:spChg>
        <pc:spChg chg="add mod">
          <ac:chgData name="Moris Montejo" userId="55e843e1-b95f-4cc0-a457-c4d5fafa72c5" providerId="ADAL" clId="{69A45193-A528-4816-95E2-EFBE6F8E6ECB}" dt="2023-05-03T17:09:12.105" v="5491"/>
          <ac:spMkLst>
            <pc:docMk/>
            <pc:sldMk cId="641180512" sldId="284"/>
            <ac:spMk id="3" creationId="{CFCE5299-419C-54F1-C034-184325C1AFA0}"/>
          </ac:spMkLst>
        </pc:spChg>
      </pc:sldChg>
      <pc:sldChg chg="addSp modSp mod modAnim">
        <pc:chgData name="Moris Montejo" userId="55e843e1-b95f-4cc0-a457-c4d5fafa72c5" providerId="ADAL" clId="{69A45193-A528-4816-95E2-EFBE6F8E6ECB}" dt="2023-05-03T17:27:58.803" v="6233"/>
        <pc:sldMkLst>
          <pc:docMk/>
          <pc:sldMk cId="873476520" sldId="285"/>
        </pc:sldMkLst>
        <pc:spChg chg="mod">
          <ac:chgData name="Moris Montejo" userId="55e843e1-b95f-4cc0-a457-c4d5fafa72c5" providerId="ADAL" clId="{69A45193-A528-4816-95E2-EFBE6F8E6ECB}" dt="2023-05-03T17:27:18.504" v="6228" actId="207"/>
          <ac:spMkLst>
            <pc:docMk/>
            <pc:sldMk cId="873476520" sldId="285"/>
            <ac:spMk id="2" creationId="{00000000-0000-0000-0000-000000000000}"/>
          </ac:spMkLst>
        </pc:spChg>
        <pc:spChg chg="add mod">
          <ac:chgData name="Moris Montejo" userId="55e843e1-b95f-4cc0-a457-c4d5fafa72c5" providerId="ADAL" clId="{69A45193-A528-4816-95E2-EFBE6F8E6ECB}" dt="2023-05-03T17:09:13.517" v="5492"/>
          <ac:spMkLst>
            <pc:docMk/>
            <pc:sldMk cId="873476520" sldId="285"/>
            <ac:spMk id="3" creationId="{1E01413B-C4A4-6A61-D336-91C2B603BA0C}"/>
          </ac:spMkLst>
        </pc:spChg>
      </pc:sldChg>
      <pc:sldChg chg="del">
        <pc:chgData name="Moris Montejo" userId="55e843e1-b95f-4cc0-a457-c4d5fafa72c5" providerId="ADAL" clId="{69A45193-A528-4816-95E2-EFBE6F8E6ECB}" dt="2023-05-03T19:12:27.085" v="6502" actId="47"/>
        <pc:sldMkLst>
          <pc:docMk/>
          <pc:sldMk cId="1552217223" sldId="321"/>
        </pc:sldMkLst>
      </pc:sldChg>
      <pc:sldChg chg="new del">
        <pc:chgData name="Moris Montejo" userId="55e843e1-b95f-4cc0-a457-c4d5fafa72c5" providerId="ADAL" clId="{69A45193-A528-4816-95E2-EFBE6F8E6ECB}" dt="2023-04-28T14:31:11.141" v="95" actId="2696"/>
        <pc:sldMkLst>
          <pc:docMk/>
          <pc:sldMk cId="1262258780" sldId="322"/>
        </pc:sldMkLst>
      </pc:sldChg>
      <pc:sldChg chg="modSp del mod">
        <pc:chgData name="Moris Montejo" userId="55e843e1-b95f-4cc0-a457-c4d5fafa72c5" providerId="ADAL" clId="{69A45193-A528-4816-95E2-EFBE6F8E6ECB}" dt="2023-05-03T17:41:36.631" v="6327" actId="47"/>
        <pc:sldMkLst>
          <pc:docMk/>
          <pc:sldMk cId="1964386261" sldId="323"/>
        </pc:sldMkLst>
        <pc:spChg chg="mod">
          <ac:chgData name="Moris Montejo" userId="55e843e1-b95f-4cc0-a457-c4d5fafa72c5" providerId="ADAL" clId="{69A45193-A528-4816-95E2-EFBE6F8E6ECB}" dt="2023-04-28T14:31:21.877" v="127" actId="20577"/>
          <ac:spMkLst>
            <pc:docMk/>
            <pc:sldMk cId="1964386261" sldId="323"/>
            <ac:spMk id="5" creationId="{27132E6D-A6EE-402B-895A-D0B053AB702A}"/>
          </ac:spMkLst>
        </pc:spChg>
      </pc:sldChg>
      <pc:sldChg chg="modSp del mod">
        <pc:chgData name="Moris Montejo" userId="55e843e1-b95f-4cc0-a457-c4d5fafa72c5" providerId="ADAL" clId="{69A45193-A528-4816-95E2-EFBE6F8E6ECB}" dt="2023-05-03T18:58:19.975" v="6359" actId="47"/>
        <pc:sldMkLst>
          <pc:docMk/>
          <pc:sldMk cId="3779321768" sldId="324"/>
        </pc:sldMkLst>
        <pc:spChg chg="mod">
          <ac:chgData name="Moris Montejo" userId="55e843e1-b95f-4cc0-a457-c4d5fafa72c5" providerId="ADAL" clId="{69A45193-A528-4816-95E2-EFBE6F8E6ECB}" dt="2023-04-28T14:31:48.696" v="143" actId="20577"/>
          <ac:spMkLst>
            <pc:docMk/>
            <pc:sldMk cId="3779321768" sldId="324"/>
            <ac:spMk id="5" creationId="{27132E6D-A6EE-402B-895A-D0B053AB702A}"/>
          </ac:spMkLst>
        </pc:spChg>
      </pc:sldChg>
      <pc:sldChg chg="modSp del mod">
        <pc:chgData name="Moris Montejo" userId="55e843e1-b95f-4cc0-a457-c4d5fafa72c5" providerId="ADAL" clId="{69A45193-A528-4816-95E2-EFBE6F8E6ECB}" dt="2023-05-03T18:59:07.909" v="6390" actId="47"/>
        <pc:sldMkLst>
          <pc:docMk/>
          <pc:sldMk cId="4142588859" sldId="325"/>
        </pc:sldMkLst>
        <pc:spChg chg="mod">
          <ac:chgData name="Moris Montejo" userId="55e843e1-b95f-4cc0-a457-c4d5fafa72c5" providerId="ADAL" clId="{69A45193-A528-4816-95E2-EFBE6F8E6ECB}" dt="2023-04-28T14:32:03.870" v="182" actId="20577"/>
          <ac:spMkLst>
            <pc:docMk/>
            <pc:sldMk cId="4142588859" sldId="325"/>
            <ac:spMk id="5" creationId="{27132E6D-A6EE-402B-895A-D0B053AB702A}"/>
          </ac:spMkLst>
        </pc:spChg>
      </pc:sldChg>
      <pc:sldChg chg="modSp del mod">
        <pc:chgData name="Moris Montejo" userId="55e843e1-b95f-4cc0-a457-c4d5fafa72c5" providerId="ADAL" clId="{69A45193-A528-4816-95E2-EFBE6F8E6ECB}" dt="2023-05-03T19:05:09.371" v="6436" actId="47"/>
        <pc:sldMkLst>
          <pc:docMk/>
          <pc:sldMk cId="2718063823" sldId="326"/>
        </pc:sldMkLst>
        <pc:spChg chg="mod">
          <ac:chgData name="Moris Montejo" userId="55e843e1-b95f-4cc0-a457-c4d5fafa72c5" providerId="ADAL" clId="{69A45193-A528-4816-95E2-EFBE6F8E6ECB}" dt="2023-04-28T14:32:14.638" v="198" actId="20577"/>
          <ac:spMkLst>
            <pc:docMk/>
            <pc:sldMk cId="2718063823" sldId="326"/>
            <ac:spMk id="5" creationId="{27132E6D-A6EE-402B-895A-D0B053AB702A}"/>
          </ac:spMkLst>
        </pc:spChg>
      </pc:sldChg>
      <pc:sldChg chg="addSp delSp modSp mod modAnim modNotesTx">
        <pc:chgData name="Moris Montejo" userId="55e843e1-b95f-4cc0-a457-c4d5fafa72c5" providerId="ADAL" clId="{69A45193-A528-4816-95E2-EFBE6F8E6ECB}" dt="2023-05-03T18:57:01.631" v="6334"/>
        <pc:sldMkLst>
          <pc:docMk/>
          <pc:sldMk cId="1241541605" sldId="327"/>
        </pc:sldMkLst>
        <pc:spChg chg="mod">
          <ac:chgData name="Moris Montejo" userId="55e843e1-b95f-4cc0-a457-c4d5fafa72c5" providerId="ADAL" clId="{69A45193-A528-4816-95E2-EFBE6F8E6ECB}" dt="2023-05-03T17:41:41.019" v="6328" actId="207"/>
          <ac:spMkLst>
            <pc:docMk/>
            <pc:sldMk cId="1241541605" sldId="327"/>
            <ac:spMk id="2" creationId="{00000000-0000-0000-0000-000000000000}"/>
          </ac:spMkLst>
        </pc:spChg>
        <pc:spChg chg="mod">
          <ac:chgData name="Moris Montejo" userId="55e843e1-b95f-4cc0-a457-c4d5fafa72c5" providerId="ADAL" clId="{69A45193-A528-4816-95E2-EFBE6F8E6ECB}" dt="2023-04-28T19:37:45.768" v="5374" actId="20577"/>
          <ac:spMkLst>
            <pc:docMk/>
            <pc:sldMk cId="1241541605" sldId="327"/>
            <ac:spMk id="3" creationId="{00000000-0000-0000-0000-000000000000}"/>
          </ac:spMkLst>
        </pc:spChg>
        <pc:spChg chg="mod">
          <ac:chgData name="Moris Montejo" userId="55e843e1-b95f-4cc0-a457-c4d5fafa72c5" providerId="ADAL" clId="{69A45193-A528-4816-95E2-EFBE6F8E6ECB}" dt="2023-04-28T14:58:32.711" v="445" actId="1076"/>
          <ac:spMkLst>
            <pc:docMk/>
            <pc:sldMk cId="1241541605" sldId="327"/>
            <ac:spMk id="4" creationId="{2A6ECE32-7EE3-40EC-8827-AF0851E09A1B}"/>
          </ac:spMkLst>
        </pc:spChg>
        <pc:spChg chg="add mod">
          <ac:chgData name="Moris Montejo" userId="55e843e1-b95f-4cc0-a457-c4d5fafa72c5" providerId="ADAL" clId="{69A45193-A528-4816-95E2-EFBE6F8E6ECB}" dt="2023-05-03T17:09:31.629" v="5499"/>
          <ac:spMkLst>
            <pc:docMk/>
            <pc:sldMk cId="1241541605" sldId="327"/>
            <ac:spMk id="5" creationId="{9BEA74DE-0725-60E7-B4D8-C5CBCAE5ECA7}"/>
          </ac:spMkLst>
        </pc:spChg>
        <pc:spChg chg="add mod">
          <ac:chgData name="Moris Montejo" userId="55e843e1-b95f-4cc0-a457-c4d5fafa72c5" providerId="ADAL" clId="{69A45193-A528-4816-95E2-EFBE6F8E6ECB}" dt="2023-04-28T15:09:50.838" v="1119" actId="20577"/>
          <ac:spMkLst>
            <pc:docMk/>
            <pc:sldMk cId="1241541605" sldId="327"/>
            <ac:spMk id="8" creationId="{1F643FB9-AB05-8E70-528E-FB1CE35DD9E2}"/>
          </ac:spMkLst>
        </pc:spChg>
        <pc:spChg chg="add mod">
          <ac:chgData name="Moris Montejo" userId="55e843e1-b95f-4cc0-a457-c4d5fafa72c5" providerId="ADAL" clId="{69A45193-A528-4816-95E2-EFBE6F8E6ECB}" dt="2023-04-28T14:58:22.609" v="442" actId="114"/>
          <ac:spMkLst>
            <pc:docMk/>
            <pc:sldMk cId="1241541605" sldId="327"/>
            <ac:spMk id="9" creationId="{F53A54C5-3FC6-BB07-55B4-5C35A854093A}"/>
          </ac:spMkLst>
        </pc:spChg>
        <pc:picChg chg="del">
          <ac:chgData name="Moris Montejo" userId="55e843e1-b95f-4cc0-a457-c4d5fafa72c5" providerId="ADAL" clId="{69A45193-A528-4816-95E2-EFBE6F8E6ECB}" dt="2023-04-28T14:45:17.297" v="264" actId="478"/>
          <ac:picMkLst>
            <pc:docMk/>
            <pc:sldMk cId="1241541605" sldId="327"/>
            <ac:picMk id="6" creationId="{BF199537-25AA-44A4-84E5-CABF314CC1A7}"/>
          </ac:picMkLst>
        </pc:picChg>
        <pc:picChg chg="add mod">
          <ac:chgData name="Moris Montejo" userId="55e843e1-b95f-4cc0-a457-c4d5fafa72c5" providerId="ADAL" clId="{69A45193-A528-4816-95E2-EFBE6F8E6ECB}" dt="2023-04-28T14:58:36.124" v="446" actId="1076"/>
          <ac:picMkLst>
            <pc:docMk/>
            <pc:sldMk cId="1241541605" sldId="327"/>
            <ac:picMk id="7" creationId="{03BA2E36-9BDC-D271-8083-B663C141F523}"/>
          </ac:picMkLst>
        </pc:picChg>
      </pc:sldChg>
      <pc:sldChg chg="addSp delSp modSp add mod modAnim">
        <pc:chgData name="Moris Montejo" userId="55e843e1-b95f-4cc0-a457-c4d5fafa72c5" providerId="ADAL" clId="{69A45193-A528-4816-95E2-EFBE6F8E6ECB}" dt="2023-05-03T18:58:04.697" v="6341" actId="207"/>
        <pc:sldMkLst>
          <pc:docMk/>
          <pc:sldMk cId="3325796504" sldId="328"/>
        </pc:sldMkLst>
        <pc:spChg chg="mod">
          <ac:chgData name="Moris Montejo" userId="55e843e1-b95f-4cc0-a457-c4d5fafa72c5" providerId="ADAL" clId="{69A45193-A528-4816-95E2-EFBE6F8E6ECB}" dt="2023-05-03T18:58:04.697" v="6341" actId="207"/>
          <ac:spMkLst>
            <pc:docMk/>
            <pc:sldMk cId="3325796504" sldId="328"/>
            <ac:spMk id="2" creationId="{00000000-0000-0000-0000-000000000000}"/>
          </ac:spMkLst>
        </pc:spChg>
        <pc:spChg chg="mod">
          <ac:chgData name="Moris Montejo" userId="55e843e1-b95f-4cc0-a457-c4d5fafa72c5" providerId="ADAL" clId="{69A45193-A528-4816-95E2-EFBE6F8E6ECB}" dt="2023-04-28T15:14:38.143" v="1348" actId="207"/>
          <ac:spMkLst>
            <pc:docMk/>
            <pc:sldMk cId="3325796504" sldId="328"/>
            <ac:spMk id="3" creationId="{00000000-0000-0000-0000-000000000000}"/>
          </ac:spMkLst>
        </pc:spChg>
        <pc:spChg chg="del">
          <ac:chgData name="Moris Montejo" userId="55e843e1-b95f-4cc0-a457-c4d5fafa72c5" providerId="ADAL" clId="{69A45193-A528-4816-95E2-EFBE6F8E6ECB}" dt="2023-04-28T15:01:18.528" v="496" actId="478"/>
          <ac:spMkLst>
            <pc:docMk/>
            <pc:sldMk cId="3325796504" sldId="328"/>
            <ac:spMk id="4" creationId="{2A6ECE32-7EE3-40EC-8827-AF0851E09A1B}"/>
          </ac:spMkLst>
        </pc:spChg>
        <pc:spChg chg="add mod">
          <ac:chgData name="Moris Montejo" userId="55e843e1-b95f-4cc0-a457-c4d5fafa72c5" providerId="ADAL" clId="{69A45193-A528-4816-95E2-EFBE6F8E6ECB}" dt="2023-05-03T17:09:33.651" v="5500"/>
          <ac:spMkLst>
            <pc:docMk/>
            <pc:sldMk cId="3325796504" sldId="328"/>
            <ac:spMk id="4" creationId="{8D9591A1-7824-2C58-3B80-81DB69543687}"/>
          </ac:spMkLst>
        </pc:spChg>
        <pc:spChg chg="del">
          <ac:chgData name="Moris Montejo" userId="55e843e1-b95f-4cc0-a457-c4d5fafa72c5" providerId="ADAL" clId="{69A45193-A528-4816-95E2-EFBE6F8E6ECB}" dt="2023-04-28T15:01:16.754" v="495" actId="478"/>
          <ac:spMkLst>
            <pc:docMk/>
            <pc:sldMk cId="3325796504" sldId="328"/>
            <ac:spMk id="8" creationId="{1F643FB9-AB05-8E70-528E-FB1CE35DD9E2}"/>
          </ac:spMkLst>
        </pc:spChg>
        <pc:spChg chg="add mod">
          <ac:chgData name="Moris Montejo" userId="55e843e1-b95f-4cc0-a457-c4d5fafa72c5" providerId="ADAL" clId="{69A45193-A528-4816-95E2-EFBE6F8E6ECB}" dt="2023-04-28T15:13:00.609" v="1146" actId="1076"/>
          <ac:spMkLst>
            <pc:docMk/>
            <pc:sldMk cId="3325796504" sldId="328"/>
            <ac:spMk id="20" creationId="{0C91C983-AE91-2958-0475-94264FEC3F90}"/>
          </ac:spMkLst>
        </pc:spChg>
        <pc:spChg chg="add mod">
          <ac:chgData name="Moris Montejo" userId="55e843e1-b95f-4cc0-a457-c4d5fafa72c5" providerId="ADAL" clId="{69A45193-A528-4816-95E2-EFBE6F8E6ECB}" dt="2023-04-28T15:13:23.318" v="1152" actId="1076"/>
          <ac:spMkLst>
            <pc:docMk/>
            <pc:sldMk cId="3325796504" sldId="328"/>
            <ac:spMk id="21" creationId="{9A3E0137-3CE1-3BD9-7629-BDA6437743B0}"/>
          </ac:spMkLst>
        </pc:spChg>
        <pc:spChg chg="add mod">
          <ac:chgData name="Moris Montejo" userId="55e843e1-b95f-4cc0-a457-c4d5fafa72c5" providerId="ADAL" clId="{69A45193-A528-4816-95E2-EFBE6F8E6ECB}" dt="2023-04-28T15:13:38.982" v="1155"/>
          <ac:spMkLst>
            <pc:docMk/>
            <pc:sldMk cId="3325796504" sldId="328"/>
            <ac:spMk id="22" creationId="{F21825FE-6239-AEFB-4F7F-18F19D326CA8}"/>
          </ac:spMkLst>
        </pc:spChg>
        <pc:picChg chg="add del mod">
          <ac:chgData name="Moris Montejo" userId="55e843e1-b95f-4cc0-a457-c4d5fafa72c5" providerId="ADAL" clId="{69A45193-A528-4816-95E2-EFBE6F8E6ECB}" dt="2023-04-28T15:05:52.647" v="1108" actId="478"/>
          <ac:picMkLst>
            <pc:docMk/>
            <pc:sldMk cId="3325796504" sldId="328"/>
            <ac:picMk id="6" creationId="{608AF462-CE8F-5A43-3215-81EB1D0AFC05}"/>
          </ac:picMkLst>
        </pc:picChg>
        <pc:picChg chg="del">
          <ac:chgData name="Moris Montejo" userId="55e843e1-b95f-4cc0-a457-c4d5fafa72c5" providerId="ADAL" clId="{69A45193-A528-4816-95E2-EFBE6F8E6ECB}" dt="2023-04-28T15:01:19.944" v="497" actId="478"/>
          <ac:picMkLst>
            <pc:docMk/>
            <pc:sldMk cId="3325796504" sldId="328"/>
            <ac:picMk id="7" creationId="{03BA2E36-9BDC-D271-8083-B663C141F523}"/>
          </ac:picMkLst>
        </pc:picChg>
        <pc:picChg chg="add del mod">
          <ac:chgData name="Moris Montejo" userId="55e843e1-b95f-4cc0-a457-c4d5fafa72c5" providerId="ADAL" clId="{69A45193-A528-4816-95E2-EFBE6F8E6ECB}" dt="2023-04-28T15:06:13.549" v="1114" actId="478"/>
          <ac:picMkLst>
            <pc:docMk/>
            <pc:sldMk cId="3325796504" sldId="328"/>
            <ac:picMk id="11" creationId="{E2794B07-F874-909B-0A92-D318C310B542}"/>
          </ac:picMkLst>
        </pc:picChg>
        <pc:picChg chg="add mod">
          <ac:chgData name="Moris Montejo" userId="55e843e1-b95f-4cc0-a457-c4d5fafa72c5" providerId="ADAL" clId="{69A45193-A528-4816-95E2-EFBE6F8E6ECB}" dt="2023-04-28T15:12:37.626" v="1141" actId="1076"/>
          <ac:picMkLst>
            <pc:docMk/>
            <pc:sldMk cId="3325796504" sldId="328"/>
            <ac:picMk id="13" creationId="{49DAB469-DCC6-E516-5B4B-4411E05A0C25}"/>
          </ac:picMkLst>
        </pc:picChg>
        <pc:picChg chg="add mod">
          <ac:chgData name="Moris Montejo" userId="55e843e1-b95f-4cc0-a457-c4d5fafa72c5" providerId="ADAL" clId="{69A45193-A528-4816-95E2-EFBE6F8E6ECB}" dt="2023-04-28T15:17:12.765" v="1372" actId="1035"/>
          <ac:picMkLst>
            <pc:docMk/>
            <pc:sldMk cId="3325796504" sldId="328"/>
            <ac:picMk id="15" creationId="{0CB376C0-34DB-6F65-4F0E-973191AD3504}"/>
          </ac:picMkLst>
        </pc:picChg>
        <pc:picChg chg="add del mod">
          <ac:chgData name="Moris Montejo" userId="55e843e1-b95f-4cc0-a457-c4d5fafa72c5" providerId="ADAL" clId="{69A45193-A528-4816-95E2-EFBE6F8E6ECB}" dt="2023-04-28T15:11:20.547" v="1129" actId="478"/>
          <ac:picMkLst>
            <pc:docMk/>
            <pc:sldMk cId="3325796504" sldId="328"/>
            <ac:picMk id="17" creationId="{D3F65F70-9174-7DE7-0D34-79DE11185552}"/>
          </ac:picMkLst>
        </pc:picChg>
        <pc:picChg chg="add mod">
          <ac:chgData name="Moris Montejo" userId="55e843e1-b95f-4cc0-a457-c4d5fafa72c5" providerId="ADAL" clId="{69A45193-A528-4816-95E2-EFBE6F8E6ECB}" dt="2023-04-28T15:16:42.310" v="1362" actId="1076"/>
          <ac:picMkLst>
            <pc:docMk/>
            <pc:sldMk cId="3325796504" sldId="328"/>
            <ac:picMk id="19" creationId="{EDE5BD78-B896-35C8-8F22-F2E894736176}"/>
          </ac:picMkLst>
        </pc:picChg>
      </pc:sldChg>
      <pc:sldChg chg="add del">
        <pc:chgData name="Moris Montejo" userId="55e843e1-b95f-4cc0-a457-c4d5fafa72c5" providerId="ADAL" clId="{69A45193-A528-4816-95E2-EFBE6F8E6ECB}" dt="2023-04-28T15:20:20.489" v="1374"/>
        <pc:sldMkLst>
          <pc:docMk/>
          <pc:sldMk cId="1319712261" sldId="329"/>
        </pc:sldMkLst>
      </pc:sldChg>
      <pc:sldChg chg="addSp delSp modSp add mod ord modNotesTx">
        <pc:chgData name="Moris Montejo" userId="55e843e1-b95f-4cc0-a457-c4d5fafa72c5" providerId="ADAL" clId="{69A45193-A528-4816-95E2-EFBE6F8E6ECB}" dt="2023-05-03T18:59:12.514" v="6391" actId="207"/>
        <pc:sldMkLst>
          <pc:docMk/>
          <pc:sldMk cId="1716228876" sldId="329"/>
        </pc:sldMkLst>
        <pc:spChg chg="mod">
          <ac:chgData name="Moris Montejo" userId="55e843e1-b95f-4cc0-a457-c4d5fafa72c5" providerId="ADAL" clId="{69A45193-A528-4816-95E2-EFBE6F8E6ECB}" dt="2023-05-03T18:59:12.514" v="6391" actId="207"/>
          <ac:spMkLst>
            <pc:docMk/>
            <pc:sldMk cId="1716228876" sldId="329"/>
            <ac:spMk id="2" creationId="{00000000-0000-0000-0000-000000000000}"/>
          </ac:spMkLst>
        </pc:spChg>
        <pc:spChg chg="mod">
          <ac:chgData name="Moris Montejo" userId="55e843e1-b95f-4cc0-a457-c4d5fafa72c5" providerId="ADAL" clId="{69A45193-A528-4816-95E2-EFBE6F8E6ECB}" dt="2023-04-28T15:38:58.795" v="2633" actId="113"/>
          <ac:spMkLst>
            <pc:docMk/>
            <pc:sldMk cId="1716228876" sldId="329"/>
            <ac:spMk id="3" creationId="{00000000-0000-0000-0000-000000000000}"/>
          </ac:spMkLst>
        </pc:spChg>
        <pc:spChg chg="del">
          <ac:chgData name="Moris Montejo" userId="55e843e1-b95f-4cc0-a457-c4d5fafa72c5" providerId="ADAL" clId="{69A45193-A528-4816-95E2-EFBE6F8E6ECB}" dt="2023-04-28T15:27:12.072" v="2143" actId="478"/>
          <ac:spMkLst>
            <pc:docMk/>
            <pc:sldMk cId="1716228876" sldId="329"/>
            <ac:spMk id="4" creationId="{2A6ECE32-7EE3-40EC-8827-AF0851E09A1B}"/>
          </ac:spMkLst>
        </pc:spChg>
        <pc:spChg chg="add mod">
          <ac:chgData name="Moris Montejo" userId="55e843e1-b95f-4cc0-a457-c4d5fafa72c5" providerId="ADAL" clId="{69A45193-A528-4816-95E2-EFBE6F8E6ECB}" dt="2023-05-03T17:09:35.085" v="5501"/>
          <ac:spMkLst>
            <pc:docMk/>
            <pc:sldMk cId="1716228876" sldId="329"/>
            <ac:spMk id="4" creationId="{453F30C8-BB1F-1A80-83B1-C5732DD7CEB1}"/>
          </ac:spMkLst>
        </pc:spChg>
        <pc:spChg chg="mod">
          <ac:chgData name="Moris Montejo" userId="55e843e1-b95f-4cc0-a457-c4d5fafa72c5" providerId="ADAL" clId="{69A45193-A528-4816-95E2-EFBE6F8E6ECB}" dt="2023-04-28T19:38:11.465" v="5375" actId="20577"/>
          <ac:spMkLst>
            <pc:docMk/>
            <pc:sldMk cId="1716228876" sldId="329"/>
            <ac:spMk id="8" creationId="{1F643FB9-AB05-8E70-528E-FB1CE35DD9E2}"/>
          </ac:spMkLst>
        </pc:spChg>
        <pc:spChg chg="del">
          <ac:chgData name="Moris Montejo" userId="55e843e1-b95f-4cc0-a457-c4d5fafa72c5" providerId="ADAL" clId="{69A45193-A528-4816-95E2-EFBE6F8E6ECB}" dt="2023-04-28T15:22:06.153" v="1407" actId="478"/>
          <ac:spMkLst>
            <pc:docMk/>
            <pc:sldMk cId="1716228876" sldId="329"/>
            <ac:spMk id="9" creationId="{F53A54C5-3FC6-BB07-55B4-5C35A854093A}"/>
          </ac:spMkLst>
        </pc:spChg>
        <pc:spChg chg="add mod ord">
          <ac:chgData name="Moris Montejo" userId="55e843e1-b95f-4cc0-a457-c4d5fafa72c5" providerId="ADAL" clId="{69A45193-A528-4816-95E2-EFBE6F8E6ECB}" dt="2023-04-28T15:38:04.984" v="2616" actId="167"/>
          <ac:spMkLst>
            <pc:docMk/>
            <pc:sldMk cId="1716228876" sldId="329"/>
            <ac:spMk id="12" creationId="{7BC6B63B-780C-64AF-00F5-3B04ED210F98}"/>
          </ac:spMkLst>
        </pc:spChg>
        <pc:picChg chg="add del mod">
          <ac:chgData name="Moris Montejo" userId="55e843e1-b95f-4cc0-a457-c4d5fafa72c5" providerId="ADAL" clId="{69A45193-A528-4816-95E2-EFBE6F8E6ECB}" dt="2023-04-28T15:34:53.841" v="2552" actId="478"/>
          <ac:picMkLst>
            <pc:docMk/>
            <pc:sldMk cId="1716228876" sldId="329"/>
            <ac:picMk id="6" creationId="{66F002C3-21A0-AB2C-A396-F9201E668C92}"/>
          </ac:picMkLst>
        </pc:picChg>
        <pc:picChg chg="del">
          <ac:chgData name="Moris Montejo" userId="55e843e1-b95f-4cc0-a457-c4d5fafa72c5" providerId="ADAL" clId="{69A45193-A528-4816-95E2-EFBE6F8E6ECB}" dt="2023-04-28T15:27:14.365" v="2144" actId="478"/>
          <ac:picMkLst>
            <pc:docMk/>
            <pc:sldMk cId="1716228876" sldId="329"/>
            <ac:picMk id="7" creationId="{03BA2E36-9BDC-D271-8083-B663C141F523}"/>
          </ac:picMkLst>
        </pc:picChg>
        <pc:picChg chg="add mod">
          <ac:chgData name="Moris Montejo" userId="55e843e1-b95f-4cc0-a457-c4d5fafa72c5" providerId="ADAL" clId="{69A45193-A528-4816-95E2-EFBE6F8E6ECB}" dt="2023-04-28T15:38:33.400" v="2629" actId="1076"/>
          <ac:picMkLst>
            <pc:docMk/>
            <pc:sldMk cId="1716228876" sldId="329"/>
            <ac:picMk id="11" creationId="{3834677B-01E8-0793-56E4-C3EAC7261E74}"/>
          </ac:picMkLst>
        </pc:picChg>
      </pc:sldChg>
      <pc:sldChg chg="addSp delSp modSp add mod modAnim modNotesTx">
        <pc:chgData name="Moris Montejo" userId="55e843e1-b95f-4cc0-a457-c4d5fafa72c5" providerId="ADAL" clId="{69A45193-A528-4816-95E2-EFBE6F8E6ECB}" dt="2023-05-03T18:59:59.155" v="6400"/>
        <pc:sldMkLst>
          <pc:docMk/>
          <pc:sldMk cId="3705797936" sldId="330"/>
        </pc:sldMkLst>
        <pc:spChg chg="mod">
          <ac:chgData name="Moris Montejo" userId="55e843e1-b95f-4cc0-a457-c4d5fafa72c5" providerId="ADAL" clId="{69A45193-A528-4816-95E2-EFBE6F8E6ECB}" dt="2023-05-03T18:59:15.549" v="6392" actId="207"/>
          <ac:spMkLst>
            <pc:docMk/>
            <pc:sldMk cId="3705797936" sldId="330"/>
            <ac:spMk id="2" creationId="{00000000-0000-0000-0000-000000000000}"/>
          </ac:spMkLst>
        </pc:spChg>
        <pc:spChg chg="mod">
          <ac:chgData name="Moris Montejo" userId="55e843e1-b95f-4cc0-a457-c4d5fafa72c5" providerId="ADAL" clId="{69A45193-A528-4816-95E2-EFBE6F8E6ECB}" dt="2023-04-28T15:31:38.709" v="2531" actId="114"/>
          <ac:spMkLst>
            <pc:docMk/>
            <pc:sldMk cId="3705797936" sldId="330"/>
            <ac:spMk id="3" creationId="{00000000-0000-0000-0000-000000000000}"/>
          </ac:spMkLst>
        </pc:spChg>
        <pc:spChg chg="add mod">
          <ac:chgData name="Moris Montejo" userId="55e843e1-b95f-4cc0-a457-c4d5fafa72c5" providerId="ADAL" clId="{69A45193-A528-4816-95E2-EFBE6F8E6ECB}" dt="2023-05-03T17:09:36.591" v="5502"/>
          <ac:spMkLst>
            <pc:docMk/>
            <pc:sldMk cId="3705797936" sldId="330"/>
            <ac:spMk id="4" creationId="{E100BD58-A2E2-19BE-027D-D3BBA4C0BADC}"/>
          </ac:spMkLst>
        </pc:spChg>
        <pc:spChg chg="del">
          <ac:chgData name="Moris Montejo" userId="55e843e1-b95f-4cc0-a457-c4d5fafa72c5" providerId="ADAL" clId="{69A45193-A528-4816-95E2-EFBE6F8E6ECB}" dt="2023-04-28T15:30:04.864" v="2512" actId="478"/>
          <ac:spMkLst>
            <pc:docMk/>
            <pc:sldMk cId="3705797936" sldId="330"/>
            <ac:spMk id="8" creationId="{1F643FB9-AB05-8E70-528E-FB1CE35DD9E2}"/>
          </ac:spMkLst>
        </pc:spChg>
        <pc:picChg chg="mod">
          <ac:chgData name="Moris Montejo" userId="55e843e1-b95f-4cc0-a457-c4d5fafa72c5" providerId="ADAL" clId="{69A45193-A528-4816-95E2-EFBE6F8E6ECB}" dt="2023-04-28T15:30:19.784" v="2519" actId="1076"/>
          <ac:picMkLst>
            <pc:docMk/>
            <pc:sldMk cId="3705797936" sldId="330"/>
            <ac:picMk id="6" creationId="{66F002C3-21A0-AB2C-A396-F9201E668C92}"/>
          </ac:picMkLst>
        </pc:picChg>
      </pc:sldChg>
      <pc:sldChg chg="addSp delSp modSp add mod modAnim modNotesTx">
        <pc:chgData name="Moris Montejo" userId="55e843e1-b95f-4cc0-a457-c4d5fafa72c5" providerId="ADAL" clId="{69A45193-A528-4816-95E2-EFBE6F8E6ECB}" dt="2023-05-03T19:00:47.360" v="6406"/>
        <pc:sldMkLst>
          <pc:docMk/>
          <pc:sldMk cId="1847432096" sldId="331"/>
        </pc:sldMkLst>
        <pc:spChg chg="mod">
          <ac:chgData name="Moris Montejo" userId="55e843e1-b95f-4cc0-a457-c4d5fafa72c5" providerId="ADAL" clId="{69A45193-A528-4816-95E2-EFBE6F8E6ECB}" dt="2023-05-03T19:00:05.637" v="6401" actId="207"/>
          <ac:spMkLst>
            <pc:docMk/>
            <pc:sldMk cId="1847432096" sldId="331"/>
            <ac:spMk id="2" creationId="{00000000-0000-0000-0000-000000000000}"/>
          </ac:spMkLst>
        </pc:spChg>
        <pc:spChg chg="mod">
          <ac:chgData name="Moris Montejo" userId="55e843e1-b95f-4cc0-a457-c4d5fafa72c5" providerId="ADAL" clId="{69A45193-A528-4816-95E2-EFBE6F8E6ECB}" dt="2023-04-28T19:41:50.183" v="5476" actId="20577"/>
          <ac:spMkLst>
            <pc:docMk/>
            <pc:sldMk cId="1847432096" sldId="331"/>
            <ac:spMk id="3" creationId="{00000000-0000-0000-0000-000000000000}"/>
          </ac:spMkLst>
        </pc:spChg>
        <pc:spChg chg="add mod">
          <ac:chgData name="Moris Montejo" userId="55e843e1-b95f-4cc0-a457-c4d5fafa72c5" providerId="ADAL" clId="{69A45193-A528-4816-95E2-EFBE6F8E6ECB}" dt="2023-05-03T17:09:38.358" v="5503"/>
          <ac:spMkLst>
            <pc:docMk/>
            <pc:sldMk cId="1847432096" sldId="331"/>
            <ac:spMk id="4" creationId="{B6E4ACC3-E216-17E0-8071-8F7A97311145}"/>
          </ac:spMkLst>
        </pc:spChg>
        <pc:spChg chg="mod">
          <ac:chgData name="Moris Montejo" userId="55e843e1-b95f-4cc0-a457-c4d5fafa72c5" providerId="ADAL" clId="{69A45193-A528-4816-95E2-EFBE6F8E6ECB}" dt="2023-05-03T19:00:13.462" v="6402" actId="207"/>
          <ac:spMkLst>
            <pc:docMk/>
            <pc:sldMk cId="1847432096" sldId="331"/>
            <ac:spMk id="8" creationId="{1F643FB9-AB05-8E70-528E-FB1CE35DD9E2}"/>
          </ac:spMkLst>
        </pc:spChg>
        <pc:spChg chg="del">
          <ac:chgData name="Moris Montejo" userId="55e843e1-b95f-4cc0-a457-c4d5fafa72c5" providerId="ADAL" clId="{69A45193-A528-4816-95E2-EFBE6F8E6ECB}" dt="2023-04-28T15:51:28.904" v="2740" actId="478"/>
          <ac:spMkLst>
            <pc:docMk/>
            <pc:sldMk cId="1847432096" sldId="331"/>
            <ac:spMk id="12" creationId="{7BC6B63B-780C-64AF-00F5-3B04ED210F98}"/>
          </ac:spMkLst>
        </pc:spChg>
        <pc:spChg chg="add mod">
          <ac:chgData name="Moris Montejo" userId="55e843e1-b95f-4cc0-a457-c4d5fafa72c5" providerId="ADAL" clId="{69A45193-A528-4816-95E2-EFBE6F8E6ECB}" dt="2023-04-28T15:58:17.911" v="2880" actId="1076"/>
          <ac:spMkLst>
            <pc:docMk/>
            <pc:sldMk cId="1847432096" sldId="331"/>
            <ac:spMk id="13" creationId="{5986EC8E-4827-B2AC-F243-E2AE158AEE1B}"/>
          </ac:spMkLst>
        </pc:spChg>
        <pc:picChg chg="add del mod">
          <ac:chgData name="Moris Montejo" userId="55e843e1-b95f-4cc0-a457-c4d5fafa72c5" providerId="ADAL" clId="{69A45193-A528-4816-95E2-EFBE6F8E6ECB}" dt="2023-04-28T15:51:34.932" v="2743" actId="478"/>
          <ac:picMkLst>
            <pc:docMk/>
            <pc:sldMk cId="1847432096" sldId="331"/>
            <ac:picMk id="5" creationId="{8813D12F-D70C-73E2-C748-965E182F6A52}"/>
          </ac:picMkLst>
        </pc:picChg>
        <pc:picChg chg="add del mod">
          <ac:chgData name="Moris Montejo" userId="55e843e1-b95f-4cc0-a457-c4d5fafa72c5" providerId="ADAL" clId="{69A45193-A528-4816-95E2-EFBE6F8E6ECB}" dt="2023-04-28T15:51:47.779" v="2746" actId="478"/>
          <ac:picMkLst>
            <pc:docMk/>
            <pc:sldMk cId="1847432096" sldId="331"/>
            <ac:picMk id="7" creationId="{1A197DEC-BE3D-A013-B46B-67072C256B4A}"/>
          </ac:picMkLst>
        </pc:picChg>
        <pc:picChg chg="add mod">
          <ac:chgData name="Moris Montejo" userId="55e843e1-b95f-4cc0-a457-c4d5fafa72c5" providerId="ADAL" clId="{69A45193-A528-4816-95E2-EFBE6F8E6ECB}" dt="2023-04-28T15:57:57.293" v="2875" actId="1076"/>
          <ac:picMkLst>
            <pc:docMk/>
            <pc:sldMk cId="1847432096" sldId="331"/>
            <ac:picMk id="10" creationId="{32EE0FA7-0A30-3229-298D-54467A104F9A}"/>
          </ac:picMkLst>
        </pc:picChg>
        <pc:picChg chg="del">
          <ac:chgData name="Moris Montejo" userId="55e843e1-b95f-4cc0-a457-c4d5fafa72c5" providerId="ADAL" clId="{69A45193-A528-4816-95E2-EFBE6F8E6ECB}" dt="2023-04-28T15:51:27.306" v="2739" actId="478"/>
          <ac:picMkLst>
            <pc:docMk/>
            <pc:sldMk cId="1847432096" sldId="331"/>
            <ac:picMk id="11" creationId="{3834677B-01E8-0793-56E4-C3EAC7261E74}"/>
          </ac:picMkLst>
        </pc:picChg>
      </pc:sldChg>
      <pc:sldChg chg="addSp delSp modSp add mod modAnim modNotesTx">
        <pc:chgData name="Moris Montejo" userId="55e843e1-b95f-4cc0-a457-c4d5fafa72c5" providerId="ADAL" clId="{69A45193-A528-4816-95E2-EFBE6F8E6ECB}" dt="2023-05-03T19:05:27.714" v="6453" actId="207"/>
        <pc:sldMkLst>
          <pc:docMk/>
          <pc:sldMk cId="3853038641" sldId="332"/>
        </pc:sldMkLst>
        <pc:spChg chg="mod">
          <ac:chgData name="Moris Montejo" userId="55e843e1-b95f-4cc0-a457-c4d5fafa72c5" providerId="ADAL" clId="{69A45193-A528-4816-95E2-EFBE6F8E6ECB}" dt="2023-05-03T19:05:27.714" v="6453" actId="207"/>
          <ac:spMkLst>
            <pc:docMk/>
            <pc:sldMk cId="3853038641" sldId="332"/>
            <ac:spMk id="2" creationId="{00000000-0000-0000-0000-000000000000}"/>
          </ac:spMkLst>
        </pc:spChg>
        <pc:spChg chg="mod">
          <ac:chgData name="Moris Montejo" userId="55e843e1-b95f-4cc0-a457-c4d5fafa72c5" providerId="ADAL" clId="{69A45193-A528-4816-95E2-EFBE6F8E6ECB}" dt="2023-05-03T19:02:40.770" v="6425"/>
          <ac:spMkLst>
            <pc:docMk/>
            <pc:sldMk cId="3853038641" sldId="332"/>
            <ac:spMk id="3" creationId="{00000000-0000-0000-0000-000000000000}"/>
          </ac:spMkLst>
        </pc:spChg>
        <pc:spChg chg="add mod">
          <ac:chgData name="Moris Montejo" userId="55e843e1-b95f-4cc0-a457-c4d5fafa72c5" providerId="ADAL" clId="{69A45193-A528-4816-95E2-EFBE6F8E6ECB}" dt="2023-04-28T16:50:05.920" v="3775" actId="33524"/>
          <ac:spMkLst>
            <pc:docMk/>
            <pc:sldMk cId="3853038641" sldId="332"/>
            <ac:spMk id="4" creationId="{91327258-687D-6001-AD89-98706DEF0241}"/>
          </ac:spMkLst>
        </pc:spChg>
        <pc:spChg chg="add mod">
          <ac:chgData name="Moris Montejo" userId="55e843e1-b95f-4cc0-a457-c4d5fafa72c5" providerId="ADAL" clId="{69A45193-A528-4816-95E2-EFBE6F8E6ECB}" dt="2023-05-03T19:01:15.445" v="6408" actId="1076"/>
          <ac:spMkLst>
            <pc:docMk/>
            <pc:sldMk cId="3853038641" sldId="332"/>
            <ac:spMk id="5" creationId="{7492A4F0-CF9D-2429-B142-AD9B50B1BCA8}"/>
          </ac:spMkLst>
        </pc:spChg>
        <pc:spChg chg="add del mod">
          <ac:chgData name="Moris Montejo" userId="55e843e1-b95f-4cc0-a457-c4d5fafa72c5" providerId="ADAL" clId="{69A45193-A528-4816-95E2-EFBE6F8E6ECB}" dt="2023-05-03T19:03:02.633" v="6429" actId="478"/>
          <ac:spMkLst>
            <pc:docMk/>
            <pc:sldMk cId="3853038641" sldId="332"/>
            <ac:spMk id="6" creationId="{93C591C1-3764-3E5F-7422-D277F545522E}"/>
          </ac:spMkLst>
        </pc:spChg>
        <pc:spChg chg="del">
          <ac:chgData name="Moris Montejo" userId="55e843e1-b95f-4cc0-a457-c4d5fafa72c5" providerId="ADAL" clId="{69A45193-A528-4816-95E2-EFBE6F8E6ECB}" dt="2023-04-28T16:03:55.401" v="2990" actId="478"/>
          <ac:spMkLst>
            <pc:docMk/>
            <pc:sldMk cId="3853038641" sldId="332"/>
            <ac:spMk id="8" creationId="{1F643FB9-AB05-8E70-528E-FB1CE35DD9E2}"/>
          </ac:spMkLst>
        </pc:spChg>
        <pc:spChg chg="add mod ord">
          <ac:chgData name="Moris Montejo" userId="55e843e1-b95f-4cc0-a457-c4d5fafa72c5" providerId="ADAL" clId="{69A45193-A528-4816-95E2-EFBE6F8E6ECB}" dt="2023-05-03T19:03:00.482" v="6428" actId="167"/>
          <ac:spMkLst>
            <pc:docMk/>
            <pc:sldMk cId="3853038641" sldId="332"/>
            <ac:spMk id="8" creationId="{FFEFA496-6C6D-E4C5-4E20-E83A360CB6E1}"/>
          </ac:spMkLst>
        </pc:spChg>
        <pc:spChg chg="del">
          <ac:chgData name="Moris Montejo" userId="55e843e1-b95f-4cc0-a457-c4d5fafa72c5" providerId="ADAL" clId="{69A45193-A528-4816-95E2-EFBE6F8E6ECB}" dt="2023-04-28T16:03:32.157" v="2984" actId="478"/>
          <ac:spMkLst>
            <pc:docMk/>
            <pc:sldMk cId="3853038641" sldId="332"/>
            <ac:spMk id="13" creationId="{5986EC8E-4827-B2AC-F243-E2AE158AEE1B}"/>
          </ac:spMkLst>
        </pc:spChg>
        <pc:picChg chg="add mod">
          <ac:chgData name="Moris Montejo" userId="55e843e1-b95f-4cc0-a457-c4d5fafa72c5" providerId="ADAL" clId="{69A45193-A528-4816-95E2-EFBE6F8E6ECB}" dt="2023-05-03T19:01:17.621" v="6409" actId="1076"/>
          <ac:picMkLst>
            <pc:docMk/>
            <pc:sldMk cId="3853038641" sldId="332"/>
            <ac:picMk id="7" creationId="{0022DC50-B398-64FC-1EC5-B17371CB8605}"/>
          </ac:picMkLst>
        </pc:picChg>
        <pc:picChg chg="del">
          <ac:chgData name="Moris Montejo" userId="55e843e1-b95f-4cc0-a457-c4d5fafa72c5" providerId="ADAL" clId="{69A45193-A528-4816-95E2-EFBE6F8E6ECB}" dt="2023-04-28T16:03:29.639" v="2983" actId="478"/>
          <ac:picMkLst>
            <pc:docMk/>
            <pc:sldMk cId="3853038641" sldId="332"/>
            <ac:picMk id="10" creationId="{32EE0FA7-0A30-3229-298D-54467A104F9A}"/>
          </ac:picMkLst>
        </pc:picChg>
      </pc:sldChg>
      <pc:sldChg chg="addSp delSp modSp add mod modAnim modNotesTx">
        <pc:chgData name="Moris Montejo" userId="55e843e1-b95f-4cc0-a457-c4d5fafa72c5" providerId="ADAL" clId="{69A45193-A528-4816-95E2-EFBE6F8E6ECB}" dt="2023-05-03T19:06:18.101" v="6459"/>
        <pc:sldMkLst>
          <pc:docMk/>
          <pc:sldMk cId="491025750" sldId="333"/>
        </pc:sldMkLst>
        <pc:spChg chg="mod">
          <ac:chgData name="Moris Montejo" userId="55e843e1-b95f-4cc0-a457-c4d5fafa72c5" providerId="ADAL" clId="{69A45193-A528-4816-95E2-EFBE6F8E6ECB}" dt="2023-05-03T19:05:33.780" v="6454" actId="207"/>
          <ac:spMkLst>
            <pc:docMk/>
            <pc:sldMk cId="491025750" sldId="333"/>
            <ac:spMk id="2" creationId="{00000000-0000-0000-0000-000000000000}"/>
          </ac:spMkLst>
        </pc:spChg>
        <pc:spChg chg="mod">
          <ac:chgData name="Moris Montejo" userId="55e843e1-b95f-4cc0-a457-c4d5fafa72c5" providerId="ADAL" clId="{69A45193-A528-4816-95E2-EFBE6F8E6ECB}" dt="2023-04-28T16:46:42.320" v="3732" actId="114"/>
          <ac:spMkLst>
            <pc:docMk/>
            <pc:sldMk cId="491025750" sldId="333"/>
            <ac:spMk id="3" creationId="{00000000-0000-0000-0000-000000000000}"/>
          </ac:spMkLst>
        </pc:spChg>
        <pc:spChg chg="add mod">
          <ac:chgData name="Moris Montejo" userId="55e843e1-b95f-4cc0-a457-c4d5fafa72c5" providerId="ADAL" clId="{69A45193-A528-4816-95E2-EFBE6F8E6ECB}" dt="2023-05-03T17:09:42.513" v="5505"/>
          <ac:spMkLst>
            <pc:docMk/>
            <pc:sldMk cId="491025750" sldId="333"/>
            <ac:spMk id="4" creationId="{850B7690-60F9-BD89-D9F6-6B8323A7BACF}"/>
          </ac:spMkLst>
        </pc:spChg>
        <pc:spChg chg="add del">
          <ac:chgData name="Moris Montejo" userId="55e843e1-b95f-4cc0-a457-c4d5fafa72c5" providerId="ADAL" clId="{69A45193-A528-4816-95E2-EFBE6F8E6ECB}" dt="2023-04-28T16:33:44.419" v="3302"/>
          <ac:spMkLst>
            <pc:docMk/>
            <pc:sldMk cId="491025750" sldId="333"/>
            <ac:spMk id="4" creationId="{F269D338-5DE5-8680-84E0-58ED103EAC0E}"/>
          </ac:spMkLst>
        </pc:spChg>
        <pc:spChg chg="add mod">
          <ac:chgData name="Moris Montejo" userId="55e843e1-b95f-4cc0-a457-c4d5fafa72c5" providerId="ADAL" clId="{69A45193-A528-4816-95E2-EFBE6F8E6ECB}" dt="2023-04-28T19:44:30.574" v="5479" actId="207"/>
          <ac:spMkLst>
            <pc:docMk/>
            <pc:sldMk cId="491025750" sldId="333"/>
            <ac:spMk id="5" creationId="{901AD591-26F6-AFFC-7FBF-35E3B735D192}"/>
          </ac:spMkLst>
        </pc:spChg>
        <pc:spChg chg="del">
          <ac:chgData name="Moris Montejo" userId="55e843e1-b95f-4cc0-a457-c4d5fafa72c5" providerId="ADAL" clId="{69A45193-A528-4816-95E2-EFBE6F8E6ECB}" dt="2023-04-28T16:33:16.046" v="3300" actId="478"/>
          <ac:spMkLst>
            <pc:docMk/>
            <pc:sldMk cId="491025750" sldId="333"/>
            <ac:spMk id="8" creationId="{1F643FB9-AB05-8E70-528E-FB1CE35DD9E2}"/>
          </ac:spMkLst>
        </pc:spChg>
        <pc:spChg chg="del">
          <ac:chgData name="Moris Montejo" userId="55e843e1-b95f-4cc0-a457-c4d5fafa72c5" providerId="ADAL" clId="{69A45193-A528-4816-95E2-EFBE6F8E6ECB}" dt="2023-04-28T16:33:07.579" v="3297" actId="478"/>
          <ac:spMkLst>
            <pc:docMk/>
            <pc:sldMk cId="491025750" sldId="333"/>
            <ac:spMk id="13" creationId="{5986EC8E-4827-B2AC-F243-E2AE158AEE1B}"/>
          </ac:spMkLst>
        </pc:spChg>
        <pc:picChg chg="del">
          <ac:chgData name="Moris Montejo" userId="55e843e1-b95f-4cc0-a457-c4d5fafa72c5" providerId="ADAL" clId="{69A45193-A528-4816-95E2-EFBE6F8E6ECB}" dt="2023-04-28T16:33:05.228" v="3296" actId="478"/>
          <ac:picMkLst>
            <pc:docMk/>
            <pc:sldMk cId="491025750" sldId="333"/>
            <ac:picMk id="10" creationId="{32EE0FA7-0A30-3229-298D-54467A104F9A}"/>
          </ac:picMkLst>
        </pc:picChg>
        <pc:picChg chg="add del">
          <ac:chgData name="Moris Montejo" userId="55e843e1-b95f-4cc0-a457-c4d5fafa72c5" providerId="ADAL" clId="{69A45193-A528-4816-95E2-EFBE6F8E6ECB}" dt="2023-04-28T16:33:44.419" v="3302"/>
          <ac:picMkLst>
            <pc:docMk/>
            <pc:sldMk cId="491025750" sldId="333"/>
            <ac:picMk id="1026" creationId="{A303F57D-FC4E-8D54-57B1-C750E2F21736}"/>
          </ac:picMkLst>
        </pc:picChg>
        <pc:picChg chg="add del">
          <ac:chgData name="Moris Montejo" userId="55e843e1-b95f-4cc0-a457-c4d5fafa72c5" providerId="ADAL" clId="{69A45193-A528-4816-95E2-EFBE6F8E6ECB}" dt="2023-04-28T16:33:44.419" v="3302"/>
          <ac:picMkLst>
            <pc:docMk/>
            <pc:sldMk cId="491025750" sldId="333"/>
            <ac:picMk id="1027" creationId="{5500D35C-4729-1C32-4DD5-7A7B42738D89}"/>
          </ac:picMkLst>
        </pc:picChg>
        <pc:picChg chg="add mod">
          <ac:chgData name="Moris Montejo" userId="55e843e1-b95f-4cc0-a457-c4d5fafa72c5" providerId="ADAL" clId="{69A45193-A528-4816-95E2-EFBE6F8E6ECB}" dt="2023-04-28T16:44:23.375" v="3576" actId="1076"/>
          <ac:picMkLst>
            <pc:docMk/>
            <pc:sldMk cId="491025750" sldId="333"/>
            <ac:picMk id="1029" creationId="{74DFE524-4633-7CE7-A65B-D5C9DFD81AA2}"/>
          </ac:picMkLst>
        </pc:picChg>
        <pc:picChg chg="add mod">
          <ac:chgData name="Moris Montejo" userId="55e843e1-b95f-4cc0-a457-c4d5fafa72c5" providerId="ADAL" clId="{69A45193-A528-4816-95E2-EFBE6F8E6ECB}" dt="2023-04-28T16:46:09.722" v="3700" actId="1076"/>
          <ac:picMkLst>
            <pc:docMk/>
            <pc:sldMk cId="491025750" sldId="333"/>
            <ac:picMk id="1031" creationId="{CC73A34D-E426-BF92-88A8-DAD377F7868F}"/>
          </ac:picMkLst>
        </pc:picChg>
      </pc:sldChg>
      <pc:sldChg chg="addSp delSp modSp mod modAnim modNotesTx">
        <pc:chgData name="Moris Montejo" userId="55e843e1-b95f-4cc0-a457-c4d5fafa72c5" providerId="ADAL" clId="{69A45193-A528-4816-95E2-EFBE6F8E6ECB}" dt="2023-05-03T19:10:26.378" v="6484"/>
        <pc:sldMkLst>
          <pc:docMk/>
          <pc:sldMk cId="383906100" sldId="334"/>
        </pc:sldMkLst>
        <pc:spChg chg="mod">
          <ac:chgData name="Moris Montejo" userId="55e843e1-b95f-4cc0-a457-c4d5fafa72c5" providerId="ADAL" clId="{69A45193-A528-4816-95E2-EFBE6F8E6ECB}" dt="2023-05-03T19:06:34.350" v="6460" actId="207"/>
          <ac:spMkLst>
            <pc:docMk/>
            <pc:sldMk cId="383906100" sldId="334"/>
            <ac:spMk id="2" creationId="{00000000-0000-0000-0000-000000000000}"/>
          </ac:spMkLst>
        </pc:spChg>
        <pc:spChg chg="mod">
          <ac:chgData name="Moris Montejo" userId="55e843e1-b95f-4cc0-a457-c4d5fafa72c5" providerId="ADAL" clId="{69A45193-A528-4816-95E2-EFBE6F8E6ECB}" dt="2023-05-03T19:08:42.895" v="6479" actId="1076"/>
          <ac:spMkLst>
            <pc:docMk/>
            <pc:sldMk cId="383906100" sldId="334"/>
            <ac:spMk id="3" creationId="{00000000-0000-0000-0000-000000000000}"/>
          </ac:spMkLst>
        </pc:spChg>
        <pc:spChg chg="mod">
          <ac:chgData name="Moris Montejo" userId="55e843e1-b95f-4cc0-a457-c4d5fafa72c5" providerId="ADAL" clId="{69A45193-A528-4816-95E2-EFBE6F8E6ECB}" dt="2023-04-28T16:51:11.381" v="3852" actId="20577"/>
          <ac:spMkLst>
            <pc:docMk/>
            <pc:sldMk cId="383906100" sldId="334"/>
            <ac:spMk id="4" creationId="{91327258-687D-6001-AD89-98706DEF0241}"/>
          </ac:spMkLst>
        </pc:spChg>
        <pc:spChg chg="del">
          <ac:chgData name="Moris Montejo" userId="55e843e1-b95f-4cc0-a457-c4d5fafa72c5" providerId="ADAL" clId="{69A45193-A528-4816-95E2-EFBE6F8E6ECB}" dt="2023-04-28T19:27:07.382" v="5236" actId="478"/>
          <ac:spMkLst>
            <pc:docMk/>
            <pc:sldMk cId="383906100" sldId="334"/>
            <ac:spMk id="5" creationId="{7492A4F0-CF9D-2429-B142-AD9B50B1BCA8}"/>
          </ac:spMkLst>
        </pc:spChg>
        <pc:spChg chg="add mod">
          <ac:chgData name="Moris Montejo" userId="55e843e1-b95f-4cc0-a457-c4d5fafa72c5" providerId="ADAL" clId="{69A45193-A528-4816-95E2-EFBE6F8E6ECB}" dt="2023-05-03T17:09:44.089" v="5506"/>
          <ac:spMkLst>
            <pc:docMk/>
            <pc:sldMk cId="383906100" sldId="334"/>
            <ac:spMk id="5" creationId="{A4A96AF5-7441-9926-46A1-3204C56635DA}"/>
          </ac:spMkLst>
        </pc:spChg>
        <pc:spChg chg="add del">
          <ac:chgData name="Moris Montejo" userId="55e843e1-b95f-4cc0-a457-c4d5fafa72c5" providerId="ADAL" clId="{69A45193-A528-4816-95E2-EFBE6F8E6ECB}" dt="2023-04-28T19:27:28.075" v="5238" actId="478"/>
          <ac:spMkLst>
            <pc:docMk/>
            <pc:sldMk cId="383906100" sldId="334"/>
            <ac:spMk id="6" creationId="{5F908737-F6CE-FC80-B613-8E43DA855908}"/>
          </ac:spMkLst>
        </pc:spChg>
        <pc:spChg chg="add del">
          <ac:chgData name="Moris Montejo" userId="55e843e1-b95f-4cc0-a457-c4d5fafa72c5" providerId="ADAL" clId="{69A45193-A528-4816-95E2-EFBE6F8E6ECB}" dt="2023-04-28T19:27:36.141" v="5240" actId="478"/>
          <ac:spMkLst>
            <pc:docMk/>
            <pc:sldMk cId="383906100" sldId="334"/>
            <ac:spMk id="8" creationId="{BCBD3CE1-92A4-EB8C-2819-F90D3A969824}"/>
          </ac:spMkLst>
        </pc:spChg>
        <pc:spChg chg="add del">
          <ac:chgData name="Moris Montejo" userId="55e843e1-b95f-4cc0-a457-c4d5fafa72c5" providerId="ADAL" clId="{69A45193-A528-4816-95E2-EFBE6F8E6ECB}" dt="2023-04-28T19:29:50.937" v="5255" actId="478"/>
          <ac:spMkLst>
            <pc:docMk/>
            <pc:sldMk cId="383906100" sldId="334"/>
            <ac:spMk id="17" creationId="{95869BE9-DCA9-068E-41BA-7814DACC11A0}"/>
          </ac:spMkLst>
        </pc:spChg>
        <pc:picChg chg="del">
          <ac:chgData name="Moris Montejo" userId="55e843e1-b95f-4cc0-a457-c4d5fafa72c5" providerId="ADAL" clId="{69A45193-A528-4816-95E2-EFBE6F8E6ECB}" dt="2023-04-28T19:27:06.022" v="5235" actId="478"/>
          <ac:picMkLst>
            <pc:docMk/>
            <pc:sldMk cId="383906100" sldId="334"/>
            <ac:picMk id="7" creationId="{0022DC50-B398-64FC-1EC5-B17371CB8605}"/>
          </ac:picMkLst>
        </pc:picChg>
        <pc:picChg chg="add del">
          <ac:chgData name="Moris Montejo" userId="55e843e1-b95f-4cc0-a457-c4d5fafa72c5" providerId="ADAL" clId="{69A45193-A528-4816-95E2-EFBE6F8E6ECB}" dt="2023-04-28T19:27:47.368" v="5242" actId="478"/>
          <ac:picMkLst>
            <pc:docMk/>
            <pc:sldMk cId="383906100" sldId="334"/>
            <ac:picMk id="10" creationId="{4C381A4F-594B-B2F4-96DD-F2E48527C633}"/>
          </ac:picMkLst>
        </pc:picChg>
        <pc:picChg chg="add mod modCrop">
          <ac:chgData name="Moris Montejo" userId="55e843e1-b95f-4cc0-a457-c4d5fafa72c5" providerId="ADAL" clId="{69A45193-A528-4816-95E2-EFBE6F8E6ECB}" dt="2023-04-28T19:29:56.485" v="5257" actId="1076"/>
          <ac:picMkLst>
            <pc:docMk/>
            <pc:sldMk cId="383906100" sldId="334"/>
            <ac:picMk id="12" creationId="{C4A7AF38-FE2F-E3BC-CFB6-80944FB59F4B}"/>
          </ac:picMkLst>
        </pc:picChg>
        <pc:picChg chg="add mod">
          <ac:chgData name="Moris Montejo" userId="55e843e1-b95f-4cc0-a457-c4d5fafa72c5" providerId="ADAL" clId="{69A45193-A528-4816-95E2-EFBE6F8E6ECB}" dt="2023-04-28T19:31:27.972" v="5279" actId="1037"/>
          <ac:picMkLst>
            <pc:docMk/>
            <pc:sldMk cId="383906100" sldId="334"/>
            <ac:picMk id="14" creationId="{A63B28EE-90AF-4FAA-074D-4E76ADB2B53D}"/>
          </ac:picMkLst>
        </pc:picChg>
        <pc:picChg chg="add del mod">
          <ac:chgData name="Moris Montejo" userId="55e843e1-b95f-4cc0-a457-c4d5fafa72c5" providerId="ADAL" clId="{69A45193-A528-4816-95E2-EFBE6F8E6ECB}" dt="2023-04-28T19:29:50.937" v="5255" actId="478"/>
          <ac:picMkLst>
            <pc:docMk/>
            <pc:sldMk cId="383906100" sldId="334"/>
            <ac:picMk id="16" creationId="{F3B5465F-B25A-39BD-5D42-A354F84E0DB9}"/>
          </ac:picMkLst>
        </pc:picChg>
        <pc:picChg chg="add mod">
          <ac:chgData name="Moris Montejo" userId="55e843e1-b95f-4cc0-a457-c4d5fafa72c5" providerId="ADAL" clId="{69A45193-A528-4816-95E2-EFBE6F8E6ECB}" dt="2023-04-28T19:30:16.741" v="5261" actId="1076"/>
          <ac:picMkLst>
            <pc:docMk/>
            <pc:sldMk cId="383906100" sldId="334"/>
            <ac:picMk id="19" creationId="{C848386B-4951-9456-CCC4-E4A806E485C5}"/>
          </ac:picMkLst>
        </pc:picChg>
        <pc:picChg chg="add mod">
          <ac:chgData name="Moris Montejo" userId="55e843e1-b95f-4cc0-a457-c4d5fafa72c5" providerId="ADAL" clId="{69A45193-A528-4816-95E2-EFBE6F8E6ECB}" dt="2023-04-28T19:31:30.503" v="5283" actId="1037"/>
          <ac:picMkLst>
            <pc:docMk/>
            <pc:sldMk cId="383906100" sldId="334"/>
            <ac:picMk id="21" creationId="{B5515F2C-F5FC-97CC-5F0A-E0CC2073FBEE}"/>
          </ac:picMkLst>
        </pc:picChg>
        <pc:picChg chg="add mod">
          <ac:chgData name="Moris Montejo" userId="55e843e1-b95f-4cc0-a457-c4d5fafa72c5" providerId="ADAL" clId="{69A45193-A528-4816-95E2-EFBE6F8E6ECB}" dt="2023-04-28T19:31:20.351" v="5274" actId="1076"/>
          <ac:picMkLst>
            <pc:docMk/>
            <pc:sldMk cId="383906100" sldId="334"/>
            <ac:picMk id="23" creationId="{435BE718-FBC5-DB8F-8BB4-EE5F12E05EC0}"/>
          </ac:picMkLst>
        </pc:picChg>
        <pc:picChg chg="add mod">
          <ac:chgData name="Moris Montejo" userId="55e843e1-b95f-4cc0-a457-c4d5fafa72c5" providerId="ADAL" clId="{69A45193-A528-4816-95E2-EFBE6F8E6ECB}" dt="2023-04-28T19:32:21.096" v="5292" actId="1038"/>
          <ac:picMkLst>
            <pc:docMk/>
            <pc:sldMk cId="383906100" sldId="334"/>
            <ac:picMk id="25" creationId="{B987130F-6DAA-7FA3-94DE-7DC57A90F84C}"/>
          </ac:picMkLst>
        </pc:picChg>
      </pc:sldChg>
      <pc:sldChg chg="add">
        <pc:chgData name="Moris Montejo" userId="55e843e1-b95f-4cc0-a457-c4d5fafa72c5" providerId="ADAL" clId="{69A45193-A528-4816-95E2-EFBE6F8E6ECB}" dt="2023-05-03T17:08:47.807" v="5480"/>
        <pc:sldMkLst>
          <pc:docMk/>
          <pc:sldMk cId="2873090900" sldId="335"/>
        </pc:sldMkLst>
      </pc:sldChg>
      <pc:sldChg chg="modSp mod">
        <pc:chgData name="Moris Montejo" userId="55e843e1-b95f-4cc0-a457-c4d5fafa72c5" providerId="ADAL" clId="{69A45193-A528-4816-95E2-EFBE6F8E6ECB}" dt="2023-05-03T17:17:56.935" v="6158" actId="2710"/>
        <pc:sldMkLst>
          <pc:docMk/>
          <pc:sldMk cId="601706283" sldId="2145706662"/>
        </pc:sldMkLst>
        <pc:spChg chg="mod">
          <ac:chgData name="Moris Montejo" userId="55e843e1-b95f-4cc0-a457-c4d5fafa72c5" providerId="ADAL" clId="{69A45193-A528-4816-95E2-EFBE6F8E6ECB}" dt="2023-05-03T17:17:56.935" v="6158" actId="2710"/>
          <ac:spMkLst>
            <pc:docMk/>
            <pc:sldMk cId="601706283" sldId="2145706662"/>
            <ac:spMk id="5" creationId="{27132E6D-A6EE-402B-895A-D0B053AB702A}"/>
          </ac:spMkLst>
        </pc:spChg>
      </pc:sldChg>
      <pc:sldChg chg="addSp modSp add mod">
        <pc:chgData name="Moris Montejo" userId="55e843e1-b95f-4cc0-a457-c4d5fafa72c5" providerId="ADAL" clId="{69A45193-A528-4816-95E2-EFBE6F8E6ECB}" dt="2023-05-05T04:42:05.895" v="6540" actId="1037"/>
        <pc:sldMkLst>
          <pc:docMk/>
          <pc:sldMk cId="641711193" sldId="2147469902"/>
        </pc:sldMkLst>
        <pc:graphicFrameChg chg="mod modGraphic">
          <ac:chgData name="Moris Montejo" userId="55e843e1-b95f-4cc0-a457-c4d5fafa72c5" providerId="ADAL" clId="{69A45193-A528-4816-95E2-EFBE6F8E6ECB}" dt="2023-05-03T17:16:28.151" v="6104" actId="20577"/>
          <ac:graphicFrameMkLst>
            <pc:docMk/>
            <pc:sldMk cId="641711193" sldId="2147469902"/>
            <ac:graphicFrameMk id="41" creationId="{2F2EA0C9-C38D-4F1A-8551-0B45DED4B9B8}"/>
          </ac:graphicFrameMkLst>
        </pc:graphicFrameChg>
        <pc:cxnChg chg="add mod">
          <ac:chgData name="Moris Montejo" userId="55e843e1-b95f-4cc0-a457-c4d5fafa72c5" providerId="ADAL" clId="{69A45193-A528-4816-95E2-EFBE6F8E6ECB}" dt="2023-05-05T04:41:58.370" v="6533" actId="1037"/>
          <ac:cxnSpMkLst>
            <pc:docMk/>
            <pc:sldMk cId="641711193" sldId="2147469902"/>
            <ac:cxnSpMk id="3" creationId="{EE450009-C439-AA20-A8B3-AF9035579DC0}"/>
          </ac:cxnSpMkLst>
        </pc:cxnChg>
        <pc:cxnChg chg="add mod">
          <ac:chgData name="Moris Montejo" userId="55e843e1-b95f-4cc0-a457-c4d5fafa72c5" providerId="ADAL" clId="{69A45193-A528-4816-95E2-EFBE6F8E6ECB}" dt="2023-05-05T04:42:03.577" v="6539" actId="1037"/>
          <ac:cxnSpMkLst>
            <pc:docMk/>
            <pc:sldMk cId="641711193" sldId="2147469902"/>
            <ac:cxnSpMk id="5" creationId="{76D49AF7-884E-C9EA-B883-49CD5B35479C}"/>
          </ac:cxnSpMkLst>
        </pc:cxnChg>
        <pc:cxnChg chg="add mod">
          <ac:chgData name="Moris Montejo" userId="55e843e1-b95f-4cc0-a457-c4d5fafa72c5" providerId="ADAL" clId="{69A45193-A528-4816-95E2-EFBE6F8E6ECB}" dt="2023-05-05T04:42:05.895" v="6540" actId="1037"/>
          <ac:cxnSpMkLst>
            <pc:docMk/>
            <pc:sldMk cId="641711193" sldId="2147469902"/>
            <ac:cxnSpMk id="6" creationId="{E67ADC46-1785-E887-BDDA-9DBA496B6488}"/>
          </ac:cxnSpMkLst>
        </pc:cxnChg>
        <pc:cxnChg chg="mod">
          <ac:chgData name="Moris Montejo" userId="55e843e1-b95f-4cc0-a457-c4d5fafa72c5" providerId="ADAL" clId="{69A45193-A528-4816-95E2-EFBE6F8E6ECB}" dt="2023-05-05T04:42:00.944" v="6535" actId="1037"/>
          <ac:cxnSpMkLst>
            <pc:docMk/>
            <pc:sldMk cId="641711193" sldId="2147469902"/>
            <ac:cxnSpMk id="50" creationId="{26FAB757-B91F-42E0-8DDA-81C39A2F8225}"/>
          </ac:cxnSpMkLst>
        </pc:cxnChg>
      </pc:sldChg>
      <pc:sldChg chg="modSp mod">
        <pc:chgData name="Moris Montejo" userId="55e843e1-b95f-4cc0-a457-c4d5fafa72c5" providerId="ADAL" clId="{69A45193-A528-4816-95E2-EFBE6F8E6ECB}" dt="2023-05-03T17:41:33.812" v="6326" actId="20577"/>
        <pc:sldMkLst>
          <pc:docMk/>
          <pc:sldMk cId="4263299115" sldId="2147469903"/>
        </pc:sldMkLst>
        <pc:spChg chg="mod">
          <ac:chgData name="Moris Montejo" userId="55e843e1-b95f-4cc0-a457-c4d5fafa72c5" providerId="ADAL" clId="{69A45193-A528-4816-95E2-EFBE6F8E6ECB}" dt="2023-05-03T17:41:33.812" v="6326" actId="20577"/>
          <ac:spMkLst>
            <pc:docMk/>
            <pc:sldMk cId="4263299115" sldId="2147469903"/>
            <ac:spMk id="5" creationId="{27132E6D-A6EE-402B-895A-D0B053AB702A}"/>
          </ac:spMkLst>
        </pc:spChg>
      </pc:sldChg>
      <pc:sldChg chg="modSp add mod">
        <pc:chgData name="Moris Montejo" userId="55e843e1-b95f-4cc0-a457-c4d5fafa72c5" providerId="ADAL" clId="{69A45193-A528-4816-95E2-EFBE6F8E6ECB}" dt="2023-05-03T18:58:15.307" v="6358" actId="20577"/>
        <pc:sldMkLst>
          <pc:docMk/>
          <pc:sldMk cId="1065059318" sldId="2147469904"/>
        </pc:sldMkLst>
        <pc:spChg chg="mod">
          <ac:chgData name="Moris Montejo" userId="55e843e1-b95f-4cc0-a457-c4d5fafa72c5" providerId="ADAL" clId="{69A45193-A528-4816-95E2-EFBE6F8E6ECB}" dt="2023-05-03T18:58:15.307" v="6358" actId="20577"/>
          <ac:spMkLst>
            <pc:docMk/>
            <pc:sldMk cId="1065059318" sldId="2147469904"/>
            <ac:spMk id="5" creationId="{27132E6D-A6EE-402B-895A-D0B053AB702A}"/>
          </ac:spMkLst>
        </pc:spChg>
      </pc:sldChg>
      <pc:sldChg chg="modSp add mod">
        <pc:chgData name="Moris Montejo" userId="55e843e1-b95f-4cc0-a457-c4d5fafa72c5" providerId="ADAL" clId="{69A45193-A528-4816-95E2-EFBE6F8E6ECB}" dt="2023-05-03T18:59:05.541" v="6389" actId="20577"/>
        <pc:sldMkLst>
          <pc:docMk/>
          <pc:sldMk cId="194778532" sldId="2147469905"/>
        </pc:sldMkLst>
        <pc:spChg chg="mod">
          <ac:chgData name="Moris Montejo" userId="55e843e1-b95f-4cc0-a457-c4d5fafa72c5" providerId="ADAL" clId="{69A45193-A528-4816-95E2-EFBE6F8E6ECB}" dt="2023-05-03T18:59:05.541" v="6389" actId="20577"/>
          <ac:spMkLst>
            <pc:docMk/>
            <pc:sldMk cId="194778532" sldId="2147469905"/>
            <ac:spMk id="5" creationId="{27132E6D-A6EE-402B-895A-D0B053AB702A}"/>
          </ac:spMkLst>
        </pc:spChg>
      </pc:sldChg>
      <pc:sldChg chg="modSp mod">
        <pc:chgData name="Moris Montejo" userId="55e843e1-b95f-4cc0-a457-c4d5fafa72c5" providerId="ADAL" clId="{69A45193-A528-4816-95E2-EFBE6F8E6ECB}" dt="2023-05-03T19:05:14.764" v="6452" actId="20577"/>
        <pc:sldMkLst>
          <pc:docMk/>
          <pc:sldMk cId="2283663694" sldId="2147469906"/>
        </pc:sldMkLst>
        <pc:spChg chg="mod">
          <ac:chgData name="Moris Montejo" userId="55e843e1-b95f-4cc0-a457-c4d5fafa72c5" providerId="ADAL" clId="{69A45193-A528-4816-95E2-EFBE6F8E6ECB}" dt="2023-05-03T19:05:14.764" v="6452" actId="20577"/>
          <ac:spMkLst>
            <pc:docMk/>
            <pc:sldMk cId="2283663694" sldId="2147469906"/>
            <ac:spMk id="5" creationId="{27132E6D-A6EE-402B-895A-D0B053AB702A}"/>
          </ac:spMkLst>
        </pc:spChg>
      </pc:sldChg>
      <pc:sldChg chg="add">
        <pc:chgData name="Moris Montejo" userId="55e843e1-b95f-4cc0-a457-c4d5fafa72c5" providerId="ADAL" clId="{69A45193-A528-4816-95E2-EFBE6F8E6ECB}" dt="2023-05-03T19:11:26.670" v="6486"/>
        <pc:sldMkLst>
          <pc:docMk/>
          <pc:sldMk cId="1731996720" sldId="2147469907"/>
        </pc:sldMkLst>
      </pc:sldChg>
      <pc:sldChg chg="modSp mod">
        <pc:chgData name="Moris Montejo" userId="55e843e1-b95f-4cc0-a457-c4d5fafa72c5" providerId="ADAL" clId="{69A45193-A528-4816-95E2-EFBE6F8E6ECB}" dt="2023-05-03T19:12:22.007" v="6501" actId="113"/>
        <pc:sldMkLst>
          <pc:docMk/>
          <pc:sldMk cId="789707164" sldId="2147469908"/>
        </pc:sldMkLst>
        <pc:spChg chg="mod">
          <ac:chgData name="Moris Montejo" userId="55e843e1-b95f-4cc0-a457-c4d5fafa72c5" providerId="ADAL" clId="{69A45193-A528-4816-95E2-EFBE6F8E6ECB}" dt="2023-05-03T19:11:55.694" v="6498" actId="20577"/>
          <ac:spMkLst>
            <pc:docMk/>
            <pc:sldMk cId="789707164" sldId="2147469908"/>
            <ac:spMk id="2" creationId="{BC57B38C-8413-4861-A4F5-7DF656AEAD0D}"/>
          </ac:spMkLst>
        </pc:spChg>
        <pc:spChg chg="mod">
          <ac:chgData name="Moris Montejo" userId="55e843e1-b95f-4cc0-a457-c4d5fafa72c5" providerId="ADAL" clId="{69A45193-A528-4816-95E2-EFBE6F8E6ECB}" dt="2023-05-03T19:12:22.007" v="6501" actId="113"/>
          <ac:spMkLst>
            <pc:docMk/>
            <pc:sldMk cId="789707164" sldId="2147469908"/>
            <ac:spMk id="14" creationId="{2044E162-68FA-4C0E-B9D3-D4C8561D02EE}"/>
          </ac:spMkLst>
        </pc:spChg>
      </pc:sldChg>
      <pc:sldChg chg="modSp add mod">
        <pc:chgData name="Moris Montejo" userId="55e843e1-b95f-4cc0-a457-c4d5fafa72c5" providerId="ADAL" clId="{69A45193-A528-4816-95E2-EFBE6F8E6ECB}" dt="2023-05-04T14:06:16.681" v="6527" actId="20577"/>
        <pc:sldMkLst>
          <pc:docMk/>
          <pc:sldMk cId="958331285" sldId="2147469909"/>
        </pc:sldMkLst>
        <pc:spChg chg="mod">
          <ac:chgData name="Moris Montejo" userId="55e843e1-b95f-4cc0-a457-c4d5fafa72c5" providerId="ADAL" clId="{69A45193-A528-4816-95E2-EFBE6F8E6ECB}" dt="2023-05-04T14:06:16.681" v="6527" actId="20577"/>
          <ac:spMkLst>
            <pc:docMk/>
            <pc:sldMk cId="958331285" sldId="2147469909"/>
            <ac:spMk id="6" creationId="{12808BD5-6BEE-4164-9264-E55A823F2E3D}"/>
          </ac:spMkLst>
        </pc:spChg>
      </pc:sldChg>
    </pc:docChg>
  </pc:docChgLst>
  <pc:docChgLst>
    <pc:chgData name="Ahmed Moussa" userId="27265762-ba0c-4903-bb3b-2b4eeba4bbb7" providerId="ADAL" clId="{907835DA-E768-48ED-99AA-4E80EC8A1EEF}"/>
    <pc:docChg chg="custSel modSld">
      <pc:chgData name="Ahmed Moussa" userId="27265762-ba0c-4903-bb3b-2b4eeba4bbb7" providerId="ADAL" clId="{907835DA-E768-48ED-99AA-4E80EC8A1EEF}" dt="2021-11-27T13:50:07.997" v="2"/>
      <pc:docMkLst>
        <pc:docMk/>
      </pc:docMkLst>
      <pc:sldChg chg="modSp mod modNotesTx">
        <pc:chgData name="Ahmed Moussa" userId="27265762-ba0c-4903-bb3b-2b4eeba4bbb7" providerId="ADAL" clId="{907835DA-E768-48ED-99AA-4E80EC8A1EEF}" dt="2021-11-27T13:50:07.997" v="2"/>
        <pc:sldMkLst>
          <pc:docMk/>
          <pc:sldMk cId="641180512" sldId="284"/>
        </pc:sldMkLst>
        <pc:spChg chg="mod">
          <ac:chgData name="Ahmed Moussa" userId="27265762-ba0c-4903-bb3b-2b4eeba4bbb7" providerId="ADAL" clId="{907835DA-E768-48ED-99AA-4E80EC8A1EEF}" dt="2021-11-27T13:44:51.633" v="0" actId="20577"/>
          <ac:spMkLst>
            <pc:docMk/>
            <pc:sldMk cId="641180512" sldId="284"/>
            <ac:spMk id="26" creationId="{5F332A86-5DEF-4D97-B193-FA5E617E689D}"/>
          </ac:spMkLst>
        </pc:spChg>
      </pc:sldChg>
    </pc:docChg>
  </pc:docChgLst>
  <pc:docChgLst>
    <pc:chgData name="Vanitha Prabhakaran" userId="S::vanithp@microsoft.com::e95eb377-dfdd-4aab-8cbe-ebaf486b18a5" providerId="AD" clId="Web-{8AF3855A-0424-96B1-B2E8-F6C5B2F6BBE0}"/>
    <pc:docChg chg="modSld">
      <pc:chgData name="Vanitha Prabhakaran" userId="S::vanithp@microsoft.com::e95eb377-dfdd-4aab-8cbe-ebaf486b18a5" providerId="AD" clId="Web-{8AF3855A-0424-96B1-B2E8-F6C5B2F6BBE0}" dt="2021-09-02T19:36:43.119" v="2"/>
      <pc:docMkLst>
        <pc:docMk/>
      </pc:docMkLst>
      <pc:sldChg chg="delSp">
        <pc:chgData name="Vanitha Prabhakaran" userId="S::vanithp@microsoft.com::e95eb377-dfdd-4aab-8cbe-ebaf486b18a5" providerId="AD" clId="Web-{8AF3855A-0424-96B1-B2E8-F6C5B2F6BBE0}" dt="2021-09-02T19:36:43.119" v="2"/>
        <pc:sldMkLst>
          <pc:docMk/>
          <pc:sldMk cId="2242852715" sldId="257"/>
        </pc:sldMkLst>
        <pc:spChg chg="del">
          <ac:chgData name="Vanitha Prabhakaran" userId="S::vanithp@microsoft.com::e95eb377-dfdd-4aab-8cbe-ebaf486b18a5" providerId="AD" clId="Web-{8AF3855A-0424-96B1-B2E8-F6C5B2F6BBE0}" dt="2021-09-02T19:36:39.197" v="1"/>
          <ac:spMkLst>
            <pc:docMk/>
            <pc:sldMk cId="2242852715" sldId="257"/>
            <ac:spMk id="3" creationId="{743C3B0A-A836-439B-950C-1AAD5DB5CA53}"/>
          </ac:spMkLst>
        </pc:spChg>
        <pc:spChg chg="del">
          <ac:chgData name="Vanitha Prabhakaran" userId="S::vanithp@microsoft.com::e95eb377-dfdd-4aab-8cbe-ebaf486b18a5" providerId="AD" clId="Web-{8AF3855A-0424-96B1-B2E8-F6C5B2F6BBE0}" dt="2021-09-02T19:36:34.713" v="0"/>
          <ac:spMkLst>
            <pc:docMk/>
            <pc:sldMk cId="2242852715" sldId="257"/>
            <ac:spMk id="4" creationId="{49858A07-02B4-4F10-A82B-C6EA5A0D5BB2}"/>
          </ac:spMkLst>
        </pc:spChg>
        <pc:spChg chg="del">
          <ac:chgData name="Vanitha Prabhakaran" userId="S::vanithp@microsoft.com::e95eb377-dfdd-4aab-8cbe-ebaf486b18a5" providerId="AD" clId="Web-{8AF3855A-0424-96B1-B2E8-F6C5B2F6BBE0}" dt="2021-09-02T19:36:43.119" v="2"/>
          <ac:spMkLst>
            <pc:docMk/>
            <pc:sldMk cId="2242852715" sldId="257"/>
            <ac:spMk id="5" creationId="{93DA8CF5-EB5F-43D7-B113-37F99FA8D6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power-platform/admin/about-lockbo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power-platform/admin/about-lockbox"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earn.microsoft.com/en-us/power-platform/admin/customer-managed-key"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power-platform/admin/customer-managed-key"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earn.microsoft.com/en-us/power-platform/admin/pay-as-you-go-set-up"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earn.microsoft.com/en-us/power-platform/admin/pay-as-you-go-set-up"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a:t>
            </a:fld>
            <a:endParaRPr lang="en-US"/>
          </a:p>
        </p:txBody>
      </p:sp>
      <p:sp>
        <p:nvSpPr>
          <p:cNvPr id="3" name="Date Placeholder 2">
            <a:extLst>
              <a:ext uri="{FF2B5EF4-FFF2-40B4-BE49-F238E27FC236}">
                <a16:creationId xmlns:a16="http://schemas.microsoft.com/office/drawing/2014/main" id="{82C0C817-6383-40C6-A619-A7F43126961B}"/>
              </a:ext>
            </a:extLst>
          </p:cNvPr>
          <p:cNvSpPr>
            <a:spLocks noGrp="1"/>
          </p:cNvSpPr>
          <p:nvPr>
            <p:ph type="dt" idx="12"/>
          </p:nvPr>
        </p:nvSpPr>
        <p:spPr/>
        <p:txBody>
          <a:bodyPr/>
          <a:lstStyle/>
          <a:p>
            <a:fld id="{93F0BA74-B6B0-4726-B93D-848B68F9209C}" type="datetime1">
              <a:rPr lang="en-US"/>
              <a:t>2/6/2024</a:t>
            </a:fld>
            <a:endParaRPr lang="en-US"/>
          </a:p>
        </p:txBody>
      </p:sp>
      <p:sp>
        <p:nvSpPr>
          <p:cNvPr id="8" name="Slide Image Placeholder 7">
            <a:extLst>
              <a:ext uri="{FF2B5EF4-FFF2-40B4-BE49-F238E27FC236}">
                <a16:creationId xmlns:a16="http://schemas.microsoft.com/office/drawing/2014/main" id="{F98C1305-7F63-4C5E-9604-A0FF494BE45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9BFE94D2-9DA0-437E-8011-0DB757A5E8DD}"/>
              </a:ext>
            </a:extLst>
          </p:cNvPr>
          <p:cNvSpPr>
            <a:spLocks noGrp="1"/>
          </p:cNvSpPr>
          <p:nvPr>
            <p:ph type="body" idx="1"/>
          </p:nvPr>
        </p:nvSpPr>
        <p:spPr>
          <a:xfrm>
            <a:off x="685800" y="4400550"/>
            <a:ext cx="5486400" cy="3600450"/>
          </a:xfrm>
          <a:prstGeom prst="rect">
            <a:avLst/>
          </a:prstGeom>
        </p:spPr>
        <p:txBody>
          <a:bodyPr/>
          <a:lstStyle/>
          <a:p>
            <a:r>
              <a:rPr lang="en-US"/>
              <a:t>Workshop Version: 2.6</a:t>
            </a:r>
          </a:p>
        </p:txBody>
      </p:sp>
      <p:sp>
        <p:nvSpPr>
          <p:cNvPr id="5" name="Header Placeholder 4">
            <a:extLst>
              <a:ext uri="{FF2B5EF4-FFF2-40B4-BE49-F238E27FC236}">
                <a16:creationId xmlns:a16="http://schemas.microsoft.com/office/drawing/2014/main" id="{A24C5275-F675-4BEB-AAB5-B95AC3507DD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9020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Tenant admins will see a new tab in the </a:t>
            </a:r>
            <a:r>
              <a:rPr lang="en-US" b="1" i="0">
                <a:solidFill>
                  <a:srgbClr val="E6E6E6"/>
                </a:solidFill>
                <a:effectLst/>
                <a:latin typeface="Segoe UI" panose="020B0502040204020203" pitchFamily="34" charset="0"/>
              </a:rPr>
              <a:t>Data Policies</a:t>
            </a:r>
            <a:r>
              <a:rPr lang="en-US" b="0" i="0">
                <a:solidFill>
                  <a:srgbClr val="E6E6E6"/>
                </a:solidFill>
                <a:effectLst/>
                <a:latin typeface="Segoe UI" panose="020B0502040204020203" pitchFamily="34" charset="0"/>
              </a:rPr>
              <a:t> wizard called </a:t>
            </a:r>
            <a:r>
              <a:rPr lang="en-US" b="1" i="0">
                <a:solidFill>
                  <a:srgbClr val="E6E6E6"/>
                </a:solidFill>
                <a:effectLst/>
                <a:latin typeface="Segoe UI" panose="020B0502040204020203" pitchFamily="34" charset="0"/>
              </a:rPr>
              <a:t>Custom connectors</a:t>
            </a:r>
            <a:r>
              <a:rPr lang="en-US" b="0" i="0">
                <a:solidFill>
                  <a:srgbClr val="E6E6E6"/>
                </a:solidFill>
                <a:effectLst/>
                <a:latin typeface="Segoe UI" panose="020B0502040204020203" pitchFamily="34" charset="0"/>
              </a:rPr>
              <a:t>, which will allow them to specify an ordered list of </a:t>
            </a:r>
            <a:r>
              <a:rPr lang="en-US" b="1" i="0">
                <a:solidFill>
                  <a:srgbClr val="E6E6E6"/>
                </a:solidFill>
                <a:effectLst/>
                <a:latin typeface="Segoe UI" panose="020B0502040204020203" pitchFamily="34" charset="0"/>
              </a:rPr>
              <a:t>Allow</a:t>
            </a:r>
            <a:r>
              <a:rPr lang="en-US" b="0" i="0">
                <a:solidFill>
                  <a:srgbClr val="E6E6E6"/>
                </a:solidFill>
                <a:effectLst/>
                <a:latin typeface="Segoe UI" panose="020B0502040204020203" pitchFamily="34" charset="0"/>
              </a:rPr>
              <a:t> and </a:t>
            </a:r>
            <a:r>
              <a:rPr lang="en-US" b="1" i="0">
                <a:solidFill>
                  <a:srgbClr val="E6E6E6"/>
                </a:solidFill>
                <a:effectLst/>
                <a:latin typeface="Segoe UI" panose="020B0502040204020203" pitchFamily="34" charset="0"/>
              </a:rPr>
              <a:t>Deny</a:t>
            </a:r>
            <a:r>
              <a:rPr lang="en-US" b="0" i="0">
                <a:solidFill>
                  <a:srgbClr val="E6E6E6"/>
                </a:solidFill>
                <a:effectLst/>
                <a:latin typeface="Segoe UI" panose="020B0502040204020203" pitchFamily="34" charset="0"/>
              </a:rPr>
              <a:t> URL patterns for custom connectors.</a:t>
            </a:r>
          </a:p>
          <a:p>
            <a:pPr algn="l"/>
            <a:r>
              <a:rPr lang="en-US" b="0" i="0">
                <a:solidFill>
                  <a:srgbClr val="E6E6E6"/>
                </a:solidFill>
                <a:effectLst/>
                <a:latin typeface="Segoe UI" panose="020B0502040204020203" pitchFamily="34" charset="0"/>
              </a:rPr>
              <a:t>The rule for * will always be the last entry in the list which applies to all custom connectors not matched by any previous rule.</a:t>
            </a:r>
          </a:p>
          <a:p>
            <a:pPr algn="l"/>
            <a:r>
              <a:rPr lang="en-US" b="0" i="0">
                <a:solidFill>
                  <a:srgbClr val="E6E6E6"/>
                </a:solidFill>
                <a:effectLst/>
                <a:latin typeface="Segoe UI" panose="020B0502040204020203" pitchFamily="34" charset="0"/>
              </a:rPr>
              <a:t>Admins can tag the * pattern to </a:t>
            </a:r>
            <a:r>
              <a:rPr lang="en-US" b="1" i="0">
                <a:solidFill>
                  <a:srgbClr val="E6E6E6"/>
                </a:solidFill>
                <a:effectLst/>
                <a:latin typeface="Segoe UI" panose="020B0502040204020203" pitchFamily="34" charset="0"/>
              </a:rPr>
              <a:t>Blocked</a:t>
            </a:r>
            <a:r>
              <a:rPr lang="en-US" b="0" i="0">
                <a:solidFill>
                  <a:srgbClr val="E6E6E6"/>
                </a:solidFill>
                <a:effectLst/>
                <a:latin typeface="Segoe UI" panose="020B0502040204020203" pitchFamily="34" charset="0"/>
              </a:rPr>
              <a:t>/</a:t>
            </a:r>
            <a:r>
              <a:rPr lang="en-US" b="1" i="0">
                <a:solidFill>
                  <a:srgbClr val="E6E6E6"/>
                </a:solidFill>
                <a:effectLst/>
                <a:latin typeface="Segoe UI" panose="020B0502040204020203" pitchFamily="34" charset="0"/>
              </a:rPr>
              <a:t>Business</a:t>
            </a:r>
            <a:r>
              <a:rPr lang="en-US" b="0" i="0">
                <a:solidFill>
                  <a:srgbClr val="E6E6E6"/>
                </a:solidFill>
                <a:effectLst/>
                <a:latin typeface="Segoe UI" panose="020B0502040204020203" pitchFamily="34" charset="0"/>
              </a:rPr>
              <a:t>/</a:t>
            </a:r>
            <a:r>
              <a:rPr lang="en-US" b="1" i="0">
                <a:solidFill>
                  <a:srgbClr val="E6E6E6"/>
                </a:solidFill>
                <a:effectLst/>
                <a:latin typeface="Segoe UI" panose="020B0502040204020203" pitchFamily="34" charset="0"/>
              </a:rPr>
              <a:t>Non-business</a:t>
            </a:r>
            <a:r>
              <a:rPr lang="en-US" b="0" i="0">
                <a:solidFill>
                  <a:srgbClr val="E6E6E6"/>
                </a:solidFill>
                <a:effectLst/>
                <a:latin typeface="Segoe UI" panose="020B0502040204020203" pitchFamily="34" charset="0"/>
              </a:rPr>
              <a:t>/</a:t>
            </a:r>
            <a:r>
              <a:rPr lang="en-US" b="1" i="0">
                <a:solidFill>
                  <a:srgbClr val="E6E6E6"/>
                </a:solidFill>
                <a:effectLst/>
                <a:latin typeface="Segoe UI" panose="020B0502040204020203" pitchFamily="34" charset="0"/>
              </a:rPr>
              <a:t>Ignore</a:t>
            </a:r>
            <a:r>
              <a:rPr lang="en-US" b="0" i="0">
                <a:solidFill>
                  <a:srgbClr val="E6E6E6"/>
                </a:solidFill>
                <a:effectLst/>
                <a:latin typeface="Segoe UI" panose="020B0502040204020203" pitchFamily="34" charset="0"/>
              </a:rPr>
              <a:t>. By default, the pattern is set up as </a:t>
            </a:r>
            <a:r>
              <a:rPr lang="en-US" b="1" i="0">
                <a:solidFill>
                  <a:srgbClr val="E6E6E6"/>
                </a:solidFill>
                <a:effectLst/>
                <a:latin typeface="Segoe UI" panose="020B0502040204020203" pitchFamily="34" charset="0"/>
              </a:rPr>
              <a:t>Ignore</a:t>
            </a:r>
            <a:r>
              <a:rPr lang="en-US" b="0" i="0">
                <a:solidFill>
                  <a:srgbClr val="E6E6E6"/>
                </a:solidFill>
                <a:effectLst/>
                <a:latin typeface="Segoe UI" panose="020B0502040204020203" pitchFamily="34" charset="0"/>
              </a:rPr>
              <a:t> for new DLP policies.</a:t>
            </a:r>
          </a:p>
          <a:p>
            <a:pPr algn="l"/>
            <a:r>
              <a:rPr lang="en-US" b="1" i="0">
                <a:solidFill>
                  <a:srgbClr val="E6E6E6"/>
                </a:solidFill>
                <a:effectLst/>
                <a:latin typeface="Segoe UI" panose="020B0502040204020203" pitchFamily="34" charset="0"/>
              </a:rPr>
              <a:t>Ignore</a:t>
            </a:r>
            <a:r>
              <a:rPr lang="en-US" b="0" i="0">
                <a:solidFill>
                  <a:srgbClr val="E6E6E6"/>
                </a:solidFill>
                <a:effectLst/>
                <a:latin typeface="Segoe UI" panose="020B0502040204020203" pitchFamily="34" charset="0"/>
              </a:rPr>
              <a:t> essentially means ignore DLP classification for all connectors in this tenant level policy and defer evaluation of a pattern to other environment or tenant-level policies to attribute them into </a:t>
            </a:r>
            <a:r>
              <a:rPr lang="en-US" b="1" i="0">
                <a:solidFill>
                  <a:srgbClr val="E6E6E6"/>
                </a:solidFill>
                <a:effectLst/>
                <a:latin typeface="Segoe UI" panose="020B0502040204020203" pitchFamily="34" charset="0"/>
              </a:rPr>
              <a:t>business</a:t>
            </a:r>
            <a:r>
              <a:rPr lang="en-US" b="0" i="0">
                <a:solidFill>
                  <a:srgbClr val="E6E6E6"/>
                </a:solidFill>
                <a:effectLst/>
                <a:latin typeface="Segoe UI" panose="020B0502040204020203" pitchFamily="34" charset="0"/>
              </a:rPr>
              <a:t>/</a:t>
            </a:r>
            <a:r>
              <a:rPr lang="en-US" b="1" i="0">
                <a:solidFill>
                  <a:srgbClr val="E6E6E6"/>
                </a:solidFill>
                <a:effectLst/>
                <a:latin typeface="Segoe UI" panose="020B0502040204020203" pitchFamily="34" charset="0"/>
              </a:rPr>
              <a:t>non-business</a:t>
            </a:r>
            <a:r>
              <a:rPr lang="en-US" b="0" i="0">
                <a:solidFill>
                  <a:srgbClr val="E6E6E6"/>
                </a:solidFill>
                <a:effectLst/>
                <a:latin typeface="Segoe UI" panose="020B0502040204020203" pitchFamily="34" charset="0"/>
              </a:rPr>
              <a:t>/</a:t>
            </a:r>
            <a:r>
              <a:rPr lang="en-US" b="1" i="0">
                <a:solidFill>
                  <a:srgbClr val="E6E6E6"/>
                </a:solidFill>
                <a:effectLst/>
                <a:latin typeface="Segoe UI" panose="020B0502040204020203" pitchFamily="34" charset="0"/>
              </a:rPr>
              <a:t>blocked</a:t>
            </a:r>
            <a:r>
              <a:rPr lang="en-US" b="0" i="0">
                <a:solidFill>
                  <a:srgbClr val="E6E6E6"/>
                </a:solidFill>
                <a:effectLst/>
                <a:latin typeface="Segoe UI" panose="020B0502040204020203" pitchFamily="34" charset="0"/>
              </a:rPr>
              <a:t> grouping as appropriate. If no specific rule exists for the custom connectors, then an “Ignore *” rule will allow custom connectors to be used with both </a:t>
            </a:r>
            <a:r>
              <a:rPr lang="en-US" b="1" i="0">
                <a:solidFill>
                  <a:srgbClr val="E6E6E6"/>
                </a:solidFill>
                <a:effectLst/>
                <a:latin typeface="Segoe UI" panose="020B0502040204020203" pitchFamily="34" charset="0"/>
              </a:rPr>
              <a:t>business</a:t>
            </a:r>
            <a:r>
              <a:rPr lang="en-US" b="0" i="0">
                <a:solidFill>
                  <a:srgbClr val="E6E6E6"/>
                </a:solidFill>
                <a:effectLst/>
                <a:latin typeface="Segoe UI" panose="020B0502040204020203" pitchFamily="34" charset="0"/>
              </a:rPr>
              <a:t> and </a:t>
            </a:r>
            <a:r>
              <a:rPr lang="en-US" b="1" i="0">
                <a:solidFill>
                  <a:srgbClr val="E6E6E6"/>
                </a:solidFill>
                <a:effectLst/>
                <a:latin typeface="Segoe UI" panose="020B0502040204020203" pitchFamily="34" charset="0"/>
              </a:rPr>
              <a:t>non-business</a:t>
            </a:r>
            <a:r>
              <a:rPr lang="en-US" b="0" i="0">
                <a:solidFill>
                  <a:srgbClr val="E6E6E6"/>
                </a:solidFill>
                <a:effectLst/>
                <a:latin typeface="Segoe UI" panose="020B0502040204020203" pitchFamily="34" charset="0"/>
              </a:rPr>
              <a:t> connector groupings. </a:t>
            </a:r>
            <a:r>
              <a:rPr lang="en-US" b="1" i="0">
                <a:solidFill>
                  <a:srgbClr val="E6E6E6"/>
                </a:solidFill>
                <a:effectLst/>
                <a:latin typeface="Segoe UI" panose="020B0502040204020203" pitchFamily="34" charset="0"/>
              </a:rPr>
              <a:t>Ignore</a:t>
            </a:r>
            <a:r>
              <a:rPr lang="en-US" b="0" i="0">
                <a:solidFill>
                  <a:srgbClr val="E6E6E6"/>
                </a:solidFill>
                <a:effectLst/>
                <a:latin typeface="Segoe UI" panose="020B0502040204020203" pitchFamily="34" charset="0"/>
              </a:rPr>
              <a:t> as an action is not supported for any other URL pattern added to the custom connector pattern rules except the last entry in the list.</a:t>
            </a:r>
          </a:p>
          <a:p>
            <a:br>
              <a:rPr lang="en-US"/>
            </a:b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15</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2/6/2024</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defRPr/>
            </a:pPr>
            <a:r>
              <a:rPr lang="en-US" sz="882" noProof="1">
                <a:solidFill>
                  <a:prstClr val="black"/>
                </a:solidFill>
                <a:latin typeface="Segoe UI Light" pitchFamily="34" charset="0"/>
              </a:rPr>
              <a:t>Consider demoing the following:</a:t>
            </a:r>
          </a:p>
          <a:p>
            <a:pPr marL="228600" lvl="0" indent="-228600" defTabSz="914460">
              <a:lnSpc>
                <a:spcPct val="90000"/>
              </a:lnSpc>
              <a:spcAft>
                <a:spcPts val="333"/>
              </a:spcAft>
              <a:buAutoNum type="arabicPeriod"/>
              <a:defRPr/>
            </a:pPr>
            <a:r>
              <a:rPr lang="en-US" sz="882" noProof="1">
                <a:solidFill>
                  <a:prstClr val="black"/>
                </a:solidFill>
                <a:latin typeface="Segoe UI Light" pitchFamily="34" charset="0"/>
              </a:rPr>
              <a:t>Open PPAC</a:t>
            </a:r>
          </a:p>
          <a:p>
            <a:pPr marL="228600" lvl="0" indent="-228600" defTabSz="914460">
              <a:lnSpc>
                <a:spcPct val="90000"/>
              </a:lnSpc>
              <a:spcAft>
                <a:spcPts val="333"/>
              </a:spcAft>
              <a:buAutoNum type="arabicPeriod"/>
              <a:defRPr/>
            </a:pPr>
            <a:r>
              <a:rPr lang="en-US" sz="882" noProof="1">
                <a:solidFill>
                  <a:prstClr val="black"/>
                </a:solidFill>
                <a:latin typeface="Segoe UI Light" pitchFamily="34" charset="0"/>
              </a:rPr>
              <a:t>Click </a:t>
            </a:r>
            <a:r>
              <a:rPr lang="en-US" sz="882" b="1" noProof="1">
                <a:solidFill>
                  <a:prstClr val="black"/>
                </a:solidFill>
                <a:latin typeface="Segoe UI Light" pitchFamily="34" charset="0"/>
              </a:rPr>
              <a:t>Data Policies </a:t>
            </a:r>
            <a:r>
              <a:rPr lang="en-US" sz="882" b="0" noProof="1">
                <a:solidFill>
                  <a:prstClr val="black"/>
                </a:solidFill>
                <a:latin typeface="Segoe UI Light" pitchFamily="34" charset="0"/>
              </a:rPr>
              <a:t>from the left menu</a:t>
            </a:r>
          </a:p>
          <a:p>
            <a:pPr marL="228600" lvl="0" indent="-228600" defTabSz="914460">
              <a:lnSpc>
                <a:spcPct val="90000"/>
              </a:lnSpc>
              <a:spcAft>
                <a:spcPts val="333"/>
              </a:spcAft>
              <a:buAutoNum type="arabicPeriod"/>
              <a:defRPr/>
            </a:pPr>
            <a:r>
              <a:rPr lang="en-US" sz="882" b="0" noProof="1">
                <a:solidFill>
                  <a:prstClr val="black"/>
                </a:solidFill>
                <a:latin typeface="Segoe UI Light" pitchFamily="34" charset="0"/>
              </a:rPr>
              <a:t>Click New Policy</a:t>
            </a:r>
          </a:p>
          <a:p>
            <a:pPr marL="228600" lvl="0" indent="-228600" defTabSz="914460">
              <a:lnSpc>
                <a:spcPct val="90000"/>
              </a:lnSpc>
              <a:spcAft>
                <a:spcPts val="333"/>
              </a:spcAft>
              <a:buAutoNum type="arabicPeriod"/>
              <a:defRPr/>
            </a:pPr>
            <a:r>
              <a:rPr lang="en-US" sz="882" b="0" noProof="1">
                <a:solidFill>
                  <a:prstClr val="black"/>
                </a:solidFill>
                <a:latin typeface="Segoe UI Light" pitchFamily="34" charset="0"/>
              </a:rPr>
              <a:t>Set policy name as “</a:t>
            </a:r>
            <a:r>
              <a:rPr lang="en-US" sz="882" b="1" noProof="1">
                <a:solidFill>
                  <a:prstClr val="black"/>
                </a:solidFill>
                <a:latin typeface="Segoe UI Light" pitchFamily="34" charset="0"/>
              </a:rPr>
              <a:t>Tenant Policy</a:t>
            </a:r>
            <a:r>
              <a:rPr lang="en-US" sz="882" b="0" noProof="1">
                <a:solidFill>
                  <a:prstClr val="black"/>
                </a:solidFill>
                <a:latin typeface="Segoe UI Light" pitchFamily="34" charset="0"/>
              </a:rPr>
              <a:t>”</a:t>
            </a:r>
          </a:p>
          <a:p>
            <a:pPr marL="228600" lvl="0" indent="-228600" defTabSz="914460">
              <a:lnSpc>
                <a:spcPct val="90000"/>
              </a:lnSpc>
              <a:spcAft>
                <a:spcPts val="333"/>
              </a:spcAft>
              <a:buAutoNum type="arabicPeriod"/>
              <a:defRPr/>
            </a:pPr>
            <a:r>
              <a:rPr lang="en-US" sz="882" b="0" noProof="1">
                <a:solidFill>
                  <a:prstClr val="black"/>
                </a:solidFill>
                <a:latin typeface="Segoe UI Light" pitchFamily="34" charset="0"/>
              </a:rPr>
              <a:t>In the connectors list (Non-Business) filter all non-blockable connectors by settings filter for </a:t>
            </a:r>
            <a:r>
              <a:rPr lang="en-US" sz="882" b="1" noProof="1">
                <a:solidFill>
                  <a:prstClr val="black"/>
                </a:solidFill>
                <a:latin typeface="Segoe UI Light" pitchFamily="34" charset="0"/>
              </a:rPr>
              <a:t>Blockable</a:t>
            </a:r>
            <a:r>
              <a:rPr lang="en-US" sz="882" b="0" noProof="1">
                <a:solidFill>
                  <a:prstClr val="black"/>
                </a:solidFill>
                <a:latin typeface="Segoe UI Light" pitchFamily="34" charset="0"/>
              </a:rPr>
              <a:t> column with value </a:t>
            </a:r>
            <a:r>
              <a:rPr lang="en-US" sz="882" b="1" noProof="1">
                <a:solidFill>
                  <a:prstClr val="black"/>
                </a:solidFill>
                <a:latin typeface="Segoe UI Light" pitchFamily="34" charset="0"/>
              </a:rPr>
              <a:t>No</a:t>
            </a:r>
          </a:p>
          <a:p>
            <a:pPr marL="228600" lvl="0" indent="-228600" defTabSz="914460">
              <a:lnSpc>
                <a:spcPct val="90000"/>
              </a:lnSpc>
              <a:spcAft>
                <a:spcPts val="333"/>
              </a:spcAft>
              <a:buAutoNum type="arabicPeriod"/>
              <a:defRPr/>
            </a:pPr>
            <a:r>
              <a:rPr lang="en-US" sz="882" b="0" noProof="1">
                <a:solidFill>
                  <a:prstClr val="black"/>
                </a:solidFill>
                <a:latin typeface="Segoe UI Light" pitchFamily="34" charset="0"/>
              </a:rPr>
              <a:t>Select all connectector (about 24) and move them to </a:t>
            </a:r>
            <a:r>
              <a:rPr lang="en-US" sz="882" b="1" noProof="1">
                <a:solidFill>
                  <a:prstClr val="black"/>
                </a:solidFill>
                <a:latin typeface="Segoe UI Light" pitchFamily="34" charset="0"/>
              </a:rPr>
              <a:t>Business</a:t>
            </a:r>
            <a:r>
              <a:rPr lang="en-US" sz="882" b="0" noProof="1">
                <a:solidFill>
                  <a:prstClr val="black"/>
                </a:solidFill>
                <a:latin typeface="Segoe UI Light" pitchFamily="34" charset="0"/>
              </a:rPr>
              <a:t> group and click </a:t>
            </a:r>
            <a:r>
              <a:rPr lang="en-US" sz="882" b="1" noProof="1">
                <a:solidFill>
                  <a:prstClr val="black"/>
                </a:solidFill>
                <a:latin typeface="Segoe UI Light" pitchFamily="34" charset="0"/>
              </a:rPr>
              <a:t>Next</a:t>
            </a:r>
          </a:p>
          <a:p>
            <a:pPr marL="228600" lvl="0" indent="-228600" defTabSz="914460">
              <a:lnSpc>
                <a:spcPct val="90000"/>
              </a:lnSpc>
              <a:spcAft>
                <a:spcPts val="333"/>
              </a:spcAft>
              <a:buAutoNum type="arabicPeriod"/>
              <a:defRPr/>
            </a:pPr>
            <a:r>
              <a:rPr lang="en-US" sz="882" b="0" noProof="1">
                <a:solidFill>
                  <a:prstClr val="black"/>
                </a:solidFill>
                <a:latin typeface="Segoe UI Light" pitchFamily="34" charset="0"/>
              </a:rPr>
              <a:t>Do not change anything in Custom Connectors page just click </a:t>
            </a:r>
            <a:r>
              <a:rPr lang="en-US" sz="882" b="1" noProof="1">
                <a:solidFill>
                  <a:prstClr val="black"/>
                </a:solidFill>
                <a:latin typeface="Segoe UI Light" pitchFamily="34" charset="0"/>
              </a:rPr>
              <a:t>Next</a:t>
            </a:r>
          </a:p>
          <a:p>
            <a:pPr marL="228600" lvl="0" indent="-228600" defTabSz="914460">
              <a:lnSpc>
                <a:spcPct val="90000"/>
              </a:lnSpc>
              <a:spcAft>
                <a:spcPts val="333"/>
              </a:spcAft>
              <a:buAutoNum type="arabicPeriod"/>
              <a:defRPr/>
            </a:pPr>
            <a:r>
              <a:rPr lang="en-US" sz="882" b="0" noProof="1">
                <a:solidFill>
                  <a:prstClr val="black"/>
                </a:solidFill>
                <a:latin typeface="Segoe UI Light" pitchFamily="34" charset="0"/>
              </a:rPr>
              <a:t>On the Scope page select “</a:t>
            </a:r>
            <a:r>
              <a:rPr lang="en-US" sz="882" b="1" noProof="1">
                <a:solidFill>
                  <a:prstClr val="black"/>
                </a:solidFill>
                <a:latin typeface="Segoe UI Light" pitchFamily="34" charset="0"/>
              </a:rPr>
              <a:t>Add all environments</a:t>
            </a:r>
            <a:r>
              <a:rPr lang="en-US" sz="882" b="0" noProof="1">
                <a:solidFill>
                  <a:prstClr val="black"/>
                </a:solidFill>
                <a:latin typeface="Segoe UI Light" pitchFamily="34" charset="0"/>
              </a:rPr>
              <a:t>” and click </a:t>
            </a:r>
            <a:r>
              <a:rPr lang="en-US" sz="882" b="1" noProof="1">
                <a:solidFill>
                  <a:prstClr val="black"/>
                </a:solidFill>
                <a:latin typeface="Segoe UI Light" pitchFamily="34" charset="0"/>
              </a:rPr>
              <a:t>Next</a:t>
            </a:r>
          </a:p>
          <a:p>
            <a:pPr marL="228600" lvl="0" indent="-228600" defTabSz="914460">
              <a:lnSpc>
                <a:spcPct val="90000"/>
              </a:lnSpc>
              <a:spcAft>
                <a:spcPts val="333"/>
              </a:spcAft>
              <a:buAutoNum type="arabicPeriod"/>
              <a:defRPr/>
            </a:pPr>
            <a:r>
              <a:rPr lang="en-US" sz="882" b="0" noProof="1">
                <a:solidFill>
                  <a:prstClr val="black"/>
                </a:solidFill>
                <a:latin typeface="Segoe UI Light" pitchFamily="34" charset="0"/>
              </a:rPr>
              <a:t>In the last page click “</a:t>
            </a:r>
            <a:r>
              <a:rPr lang="en-US" sz="882" b="1" noProof="1">
                <a:solidFill>
                  <a:prstClr val="black"/>
                </a:solidFill>
                <a:latin typeface="Segoe UI Light" pitchFamily="34" charset="0"/>
              </a:rPr>
              <a:t>Create policy</a:t>
            </a:r>
            <a:r>
              <a:rPr lang="en-US" sz="882" b="0" noProof="1">
                <a:solidFill>
                  <a:prstClr val="black"/>
                </a:solidFill>
                <a:latin typeface="Segoe UI Light" pitchFamily="34" charset="0"/>
              </a:rPr>
              <a:t>”</a:t>
            </a:r>
          </a:p>
          <a:p>
            <a:pPr marL="0" lvl="0" indent="0">
              <a:buFont typeface="Arial" panose="020B0604020202020204" pitchFamily="34" charset="0"/>
              <a:buNone/>
              <a:defRPr/>
            </a:pPr>
            <a:endParaRPr lang="en-US" sz="882">
              <a:solidFill>
                <a:prstClr val="black"/>
              </a:solidFill>
              <a:latin typeface="Segoe UI Light" pitchFamily="34" charset="0"/>
            </a:endParaRPr>
          </a:p>
          <a:p>
            <a:pPr lvl="0" defTabSz="914460">
              <a:lnSpc>
                <a:spcPct val="90000"/>
              </a:lnSpc>
              <a:spcAft>
                <a:spcPts val="333"/>
              </a:spcAft>
            </a:pPr>
            <a:r>
              <a:rPr lang="en-US" sz="882">
                <a:solidFill>
                  <a:prstClr val="black"/>
                </a:solidFill>
                <a:latin typeface="Segoe UI Light" pitchFamily="34" charset="0"/>
              </a:rPr>
              <a:t>##########</a:t>
            </a:r>
          </a:p>
          <a:p>
            <a:pPr lvl="0" defTabSz="914460">
              <a:lnSpc>
                <a:spcPct val="90000"/>
              </a:lnSpc>
              <a:spcAft>
                <a:spcPts val="333"/>
              </a:spcAft>
            </a:pPr>
            <a:endParaRPr lang="en-US" sz="882">
              <a:solidFill>
                <a:prstClr val="black"/>
              </a:solidFill>
              <a:latin typeface="Segoe UI Light" pitchFamily="34" charset="0"/>
            </a:endParaRPr>
          </a:p>
          <a:p>
            <a:pPr lvl="0" defTabSz="914460">
              <a:lnSpc>
                <a:spcPct val="90000"/>
              </a:lnSpc>
              <a:spcAft>
                <a:spcPts val="333"/>
              </a:spcAft>
            </a:pPr>
            <a:endParaRPr lang="en-US" sz="882">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79590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an example tenant set up of a financial services org say Contoso corporation. Contoso admins wants to support personal productivity scenarios, business applications as well as center of excellence activity management through power platform apps and flows</a:t>
            </a:r>
          </a:p>
          <a:p>
            <a:endParaRPr lang="en-US"/>
          </a:p>
          <a:p>
            <a:r>
              <a:rPr lang="en-US"/>
              <a:t>The environment strategy Contoso admins have applied here includes the default environment which is auto-created and available for the entire organization with maker privileges, as the shared personal productivity environment. As you are aware there are in-built experiences and customizations across office products like SharePoint which use the default environment in order to integrate with power platform apps and flows. Contoso admins have set up a tenant wide restrictive DLP policy that applies to all environments in the tenant except some specific </a:t>
            </a:r>
            <a:r>
              <a:rPr lang="en-US" err="1"/>
              <a:t>envs</a:t>
            </a:r>
            <a:r>
              <a:rPr lang="en-US"/>
              <a:t> that they have excluded from the policy’s scope. Admins intend to keep the available connectors in this policy limited to O365 and other standard Microsoft services while blocking access to everything else. </a:t>
            </a:r>
          </a:p>
          <a:p>
            <a:endParaRPr lang="en-US"/>
          </a:p>
          <a:p>
            <a:r>
              <a:rPr lang="en-US"/>
              <a:t>Contoso admins have created another shared environment for employees to write apps for personal productivity use cases. This environment has an associated tenant level DLP policy which is not as risk averse as the default policy and allows makers to use connectors like Azure services in addition to the O365 services. Since this is a non-default environments, admins actively control the environment maker list for it. This is a tiered approach to shared personal productivity environments and associated DLP policies.</a:t>
            </a:r>
          </a:p>
          <a:p>
            <a:endParaRPr lang="en-US"/>
          </a:p>
          <a:p>
            <a:r>
              <a:rPr lang="en-US"/>
              <a:t>In addition, for their business units to create line of business applications they have created dev-test-prod environments for their tax and audit subsidiaries across various countries. The environment maker access to these environments is carefully managed and appropriate first- and third-party connectors are made available using tenant level DLP policies, in consultation with the business unit stakeholders. </a:t>
            </a:r>
          </a:p>
          <a:p>
            <a:endParaRPr lang="en-US"/>
          </a:p>
          <a:p>
            <a:r>
              <a:rPr lang="en-US"/>
              <a:t>Similarly, dev-test-prod environments are created for central IT’s use to develop and roll out relevant org wide applications. These business application scenarios typically have a well identified set of connectors that need to be made available for makers, testers and users in these environments. Access to these connectors is managed using a dedicated tenant level policy.</a:t>
            </a:r>
          </a:p>
          <a:p>
            <a:endParaRPr lang="en-US"/>
          </a:p>
          <a:p>
            <a:r>
              <a:rPr lang="en-US"/>
              <a:t>Contoso has a special purpose environment dedicated to their center of excellence activities. In Contoso the DLP policy for special purpose environment will remain super high touch given the experimental nature of the COE team’s work. In this case tenant admins have delegated DLP management for this environment directly to a trusted environment admin of COE team and excluded it from scope of all tenant level policies. This environment is managed only by the environment level DLP policy which is an exception rather than the rule at Contoso.</a:t>
            </a:r>
          </a:p>
          <a:p>
            <a:endParaRPr lang="en-US"/>
          </a:p>
          <a:p>
            <a:r>
              <a:rPr lang="en-US"/>
              <a:t>As expected, any new environment that are created in Contoso will map to the original all environments policy unless tenant admins explicitly exclude them from the policy scope. Do note that this setup of tenant centric DLP policies does not prevent environment admins to come up with their own environment level DLP policies in order to introduce additional restrictions or to classify custom connectors.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 frequent question we get asked is, if tenant policies are the higher order bit and preempt environment policies . Fact is that all applicable policies are evaluated together to enforce the most restrictive data flow rules in the associated environments. There is no strict hierarchy between policies. Tenant level policies cannot be used to remove restrictions imposed by environment level policies and vice versa. </a:t>
            </a:r>
          </a:p>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dive into a complex topic now. The net outcome of multiple tenant and environment level policies is a regular source of questions and confusion that we hear related to power platform DLP. Essentially what happens in multi-policy scenario is that all relevant policies appliable on an environment are evaluated one by one on apps and flows. For an app or flow to successfully execute in that environment, it must comply to *all* DLP policies. </a:t>
            </a:r>
          </a:p>
          <a:p>
            <a:endParaRPr lang="en-US"/>
          </a:p>
          <a:p>
            <a:r>
              <a:rPr lang="en-US"/>
              <a:t>This concept is fairly easy to compute for blocked connectors. If a connector is marked as blocked in any one DLP policy associated with the environment, then that connector cannot be used in any app or flow in that environment, even if other policies consider it as business or non-business. ‘Blocked’ is the most restrictive grouping for a connector and it gets precedence over business or non-business classification.</a:t>
            </a:r>
          </a:p>
          <a:p>
            <a:endParaRPr lang="en-US"/>
          </a:p>
          <a:p>
            <a:r>
              <a:rPr lang="en-US"/>
              <a:t>It does get quite tricky to compute outcome of connector mapping across multiple policies for business/non-business classification. As we have discussed earlier, business/non-business tag itself has no particular significance. The important thing that DLP policies define is rules around which connectors can be used together vs. not. As an example, lets consider the scenario, where policy X and Y were both applied on the same environment. Here policy X identified connectors 1,2,3 to be usable together marking them as business and connectors 4, 5 are usable together marking them as non-business. On the other hand, Policy Y considers connectors 3,4,5 to be usable together marking them as Business, while connectors 1 and 2 are placed together in the non-business group. Net outcome of these grouping restrictions when applied together ensure that connectors 1 and 2 can be used together, and 4 and 5 can be used together. However, connector 3 cannot be used with any of the other 4 connectors. This is net outcome of policy X restricting its usage with 4 and 5, and policy Y restricting its usage with 1 and 2. Altogether the most restrictive settings ensure that connector 3 cannot be used with 1 and 2 as well as 4 and 5.</a:t>
            </a:r>
          </a:p>
        </p:txBody>
      </p:sp>
    </p:spTree>
    <p:extLst>
      <p:ext uri="{BB962C8B-B14F-4D97-AF65-F5344CB8AC3E}">
        <p14:creationId xmlns:p14="http://schemas.microsoft.com/office/powerpoint/2010/main" val="3328105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Let’s use a more complex example to illustrate that multiple-policies applied on the same environment can fragment your connector space into unpredictable groupings.</a:t>
            </a:r>
          </a:p>
          <a:p>
            <a:endParaRPr lang="en-IN"/>
          </a:p>
          <a:p>
            <a:r>
              <a:rPr lang="en-IN"/>
              <a:t>Here we have three policies X, Y and Z subdividing the same 10 connectors across Business, Non-Business and Blocked groups. All three policies are applied to the same target environment.</a:t>
            </a:r>
          </a:p>
          <a:p>
            <a:endParaRPr lang="en-IN"/>
          </a:p>
          <a:p>
            <a:r>
              <a:rPr lang="en-IN"/>
              <a:t>Here computing outcome for Twitter and HTTP connectors will be simple since they are marked as block in at least one DLP policy. Remaining 8 connectors are going to be hard to predict given the difference in their settings across the 3 policies. </a:t>
            </a:r>
          </a:p>
          <a:p>
            <a:endParaRPr lang="en-IN"/>
          </a:p>
        </p:txBody>
      </p:sp>
    </p:spTree>
    <p:extLst>
      <p:ext uri="{BB962C8B-B14F-4D97-AF65-F5344CB8AC3E}">
        <p14:creationId xmlns:p14="http://schemas.microsoft.com/office/powerpoint/2010/main" val="3328105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2/6/2024</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6130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represent the outcome of applying polices X, Y and Z on the same environment using the permutation of Business and non-business grouping across the 3 policies. This will give us 2 ^3 or 8 different possible permutations of connector groupings. Let's add a 9</a:t>
            </a:r>
            <a:r>
              <a:rPr lang="en-US" baseline="30000"/>
              <a:t>th</a:t>
            </a:r>
            <a:r>
              <a:rPr lang="en-US"/>
              <a:t> group = that of blocked connectors. </a:t>
            </a:r>
          </a:p>
          <a:p>
            <a:endParaRPr lang="en-US"/>
          </a:p>
          <a:p>
            <a:r>
              <a:rPr lang="en-US"/>
              <a:t>We will place twitter and http in group 9 in keeping with the simple attribution of block connector being most restrictive DLP behavior. </a:t>
            </a:r>
          </a:p>
          <a:p>
            <a:endParaRPr lang="en-US"/>
          </a:p>
          <a:p>
            <a:r>
              <a:rPr lang="en-US"/>
              <a:t>Starting now with the first group we will identify the connectors that are place in the business group across all three policies. This only bubbles up O365 video and O365 Users connectors which we will place in this group. Similarly, we can plumb other 7 permutations. </a:t>
            </a:r>
          </a:p>
          <a:p>
            <a:endParaRPr lang="en-US"/>
          </a:p>
          <a:p>
            <a:r>
              <a:rPr lang="en-US"/>
              <a:t>Net outcome being – o365 video and users are the only connectors can be used together. </a:t>
            </a:r>
            <a:r>
              <a:rPr lang="en-US" err="1"/>
              <a:t>Simiarly</a:t>
            </a:r>
            <a:r>
              <a:rPr lang="en-US"/>
              <a:t> Azure IoT central and </a:t>
            </a:r>
            <a:r>
              <a:rPr lang="en-US" err="1"/>
              <a:t>PowerBI</a:t>
            </a:r>
            <a:r>
              <a:rPr lang="en-US"/>
              <a:t> are the only connectors that can be used together. SQL can only be used standalone, similarly for </a:t>
            </a:r>
            <a:r>
              <a:rPr lang="en-US" err="1"/>
              <a:t>bing</a:t>
            </a:r>
            <a:r>
              <a:rPr lang="en-US"/>
              <a:t> search. And lastly Microsoft translator and </a:t>
            </a:r>
            <a:r>
              <a:rPr lang="en-US" err="1"/>
              <a:t>gmail</a:t>
            </a:r>
            <a:r>
              <a:rPr lang="en-US"/>
              <a:t> can only be used with each other. Twitter and HTTP connectors cannot be used at all.</a:t>
            </a:r>
          </a:p>
          <a:p>
            <a:endParaRPr lang="en-US"/>
          </a:p>
          <a:p>
            <a:r>
              <a:rPr lang="en-US"/>
              <a:t>This combined outcome of 3 policies is hard to predict based on the individual policies’ set up. For predictable outcome of DLP settings we recommend to keep the number of simultaneous DLP policies active on any environment to a bare minimal. Regularly triage conflicting or overlapping policies and converge them into smaller number of policies. </a:t>
            </a:r>
          </a:p>
          <a:p>
            <a:endParaRPr lang="en-US"/>
          </a:p>
          <a:p>
            <a:r>
              <a:rPr lang="en-US"/>
              <a:t>This concludes our discussion on DLP concepts.</a:t>
            </a:r>
          </a:p>
          <a:p>
            <a:endParaRPr lang="en-IN"/>
          </a:p>
        </p:txBody>
      </p:sp>
    </p:spTree>
    <p:extLst>
      <p:ext uri="{BB962C8B-B14F-4D97-AF65-F5344CB8AC3E}">
        <p14:creationId xmlns:p14="http://schemas.microsoft.com/office/powerpoint/2010/main" val="3328105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22</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2/6/2024</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289537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https://docs.microsoft.com/en-us/power-platform/admin/cross-tenant-restrictions</a:t>
            </a:r>
            <a:endParaRPr lang="en-IN"/>
          </a:p>
          <a:p>
            <a:pPr marL="0" indent="0">
              <a:buFont typeface="Arial" panose="020B0604020202020204" pitchFamily="34" charset="0"/>
              <a:buNone/>
            </a:pPr>
            <a:endParaRPr lang="en-US"/>
          </a:p>
        </p:txBody>
      </p:sp>
    </p:spTree>
    <p:extLst>
      <p:ext uri="{BB962C8B-B14F-4D97-AF65-F5344CB8AC3E}">
        <p14:creationId xmlns:p14="http://schemas.microsoft.com/office/powerpoint/2010/main" val="4165129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https://docs.microsoft.com/en-us/power-platform/admin/cross-tenant-restrictions</a:t>
            </a:r>
            <a:endParaRPr lang="en-IN"/>
          </a:p>
          <a:p>
            <a:pPr marL="0" indent="0">
              <a:buFont typeface="Arial" panose="020B0604020202020204" pitchFamily="34" charset="0"/>
              <a:buNone/>
            </a:pPr>
            <a:endParaRPr lang="en-US"/>
          </a:p>
        </p:txBody>
      </p:sp>
    </p:spTree>
    <p:extLst>
      <p:ext uri="{BB962C8B-B14F-4D97-AF65-F5344CB8AC3E}">
        <p14:creationId xmlns:p14="http://schemas.microsoft.com/office/powerpoint/2010/main" val="3600927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25</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2/6/2024</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615375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Securely access customer data using Customer Lockbox in Power Platform and Dynamics 365 - Power Platform | Microsoft Learn</a:t>
            </a:r>
            <a:endParaRPr lang="en-US"/>
          </a:p>
        </p:txBody>
      </p:sp>
    </p:spTree>
    <p:extLst>
      <p:ext uri="{BB962C8B-B14F-4D97-AF65-F5344CB8AC3E}">
        <p14:creationId xmlns:p14="http://schemas.microsoft.com/office/powerpoint/2010/main" val="613457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Securely access customer data using Customer Lockbox in Power Platform and Dynamics 365 - Power Platform | Microsoft Learn</a:t>
            </a:r>
            <a:endParaRPr lang="en-US"/>
          </a:p>
        </p:txBody>
      </p:sp>
    </p:spTree>
    <p:extLst>
      <p:ext uri="{BB962C8B-B14F-4D97-AF65-F5344CB8AC3E}">
        <p14:creationId xmlns:p14="http://schemas.microsoft.com/office/powerpoint/2010/main" val="3805116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28</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2/6/2024</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550327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Manage your customer-managed encryption key in Power Platform - Power Platform | Microsoft Learn</a:t>
            </a:r>
            <a:endParaRPr lang="en-US"/>
          </a:p>
        </p:txBody>
      </p:sp>
    </p:spTree>
    <p:extLst>
      <p:ext uri="{BB962C8B-B14F-4D97-AF65-F5344CB8AC3E}">
        <p14:creationId xmlns:p14="http://schemas.microsoft.com/office/powerpoint/2010/main" val="71058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3</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2/6/2024</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674643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Manage your customer-managed encryption key in Power Platform - Power Platform | Microsoft Learn</a:t>
            </a:r>
            <a:endParaRPr lang="en-US"/>
          </a:p>
        </p:txBody>
      </p:sp>
    </p:spTree>
    <p:extLst>
      <p:ext uri="{BB962C8B-B14F-4D97-AF65-F5344CB8AC3E}">
        <p14:creationId xmlns:p14="http://schemas.microsoft.com/office/powerpoint/2010/main" val="754716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31</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2/6/2024</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773860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Set up a pay-as-you-go plan - Power Platform | Microsoft Learn</a:t>
            </a:r>
            <a:endParaRPr lang="en-US"/>
          </a:p>
        </p:txBody>
      </p:sp>
    </p:spTree>
    <p:extLst>
      <p:ext uri="{BB962C8B-B14F-4D97-AF65-F5344CB8AC3E}">
        <p14:creationId xmlns:p14="http://schemas.microsoft.com/office/powerpoint/2010/main" val="414412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Set up a pay-as-you-go plan - Power Platform | Microsoft Learn</a:t>
            </a:r>
            <a:endParaRPr lang="en-US"/>
          </a:p>
        </p:txBody>
      </p:sp>
    </p:spTree>
    <p:extLst>
      <p:ext uri="{BB962C8B-B14F-4D97-AF65-F5344CB8AC3E}">
        <p14:creationId xmlns:p14="http://schemas.microsoft.com/office/powerpoint/2010/main" val="2919965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34</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2/6/2024</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893605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Link to lab: https://labondemand.com/LabProfile/</a:t>
            </a:r>
          </a:p>
          <a:p>
            <a:endParaRPr lang="en-US"/>
          </a:p>
          <a:p>
            <a:r>
              <a:rPr lang="en-US"/>
              <a:t>##########</a:t>
            </a:r>
          </a:p>
        </p:txBody>
      </p:sp>
      <p:sp>
        <p:nvSpPr>
          <p:cNvPr id="4" name="Slide Number Placeholder 3"/>
          <p:cNvSpPr>
            <a:spLocks noGrp="1"/>
          </p:cNvSpPr>
          <p:nvPr>
            <p:ph type="sldNum" sz="quarter" idx="10"/>
          </p:nvPr>
        </p:nvSpPr>
        <p:spPr/>
        <p:txBody>
          <a:bodyPr/>
          <a:lstStyle/>
          <a:p>
            <a:fld id="{B4008EB6-D09E-4580-8CD6-DDB14511944F}" type="slidenum">
              <a:rPr lang="en-US" smtClean="0"/>
              <a:pPr/>
              <a:t>35</a:t>
            </a:fld>
            <a:endParaRPr lang="en-US"/>
          </a:p>
        </p:txBody>
      </p:sp>
      <p:sp>
        <p:nvSpPr>
          <p:cNvPr id="5" name="Footer Placeholder 4"/>
          <p:cNvSpPr>
            <a:spLocks noGrp="1"/>
          </p:cNvSpPr>
          <p:nvPr>
            <p:ph type="ftr" sz="quarter" idx="11"/>
          </p:nvPr>
        </p:nvSpPr>
        <p:spPr/>
        <p:txBody>
          <a:bodyPr/>
          <a:lstStyle/>
          <a:p>
            <a:endParaRPr lang="en-US"/>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128168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a:pPr/>
              <a:t>36</a:t>
            </a:fld>
            <a:endParaRPr lang="en-US"/>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a:t>2/6/2024</a:t>
            </a:fld>
            <a:endParaRPr lang="en-US"/>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72990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2/6/2024</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38753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Simply put, DLP enables admins to isolate business data from personal use data within </a:t>
            </a:r>
            <a:r>
              <a:rPr lang="en-US" err="1"/>
              <a:t>powerplatform</a:t>
            </a:r>
            <a:r>
              <a:rPr lang="en-US"/>
              <a:t>. </a:t>
            </a:r>
          </a:p>
          <a:p>
            <a:endParaRPr lang="en-US"/>
          </a:p>
          <a:p>
            <a:r>
              <a:rPr lang="en-US"/>
              <a:t>They can do so by classifying power platform connectors across business and non-business groups using DLP. They can additionally choose to block certain connectors from use within power platform. </a:t>
            </a:r>
          </a:p>
          <a:p>
            <a:endParaRPr lang="en-US"/>
          </a:p>
          <a:p>
            <a:r>
              <a:rPr lang="en-US"/>
              <a:t>As you see on the user interface here the DLP policy allows admins to segregate connectors across three different buckets – Business, Non-business and blocked</a:t>
            </a:r>
          </a:p>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just to recap – power platform DLP supports three types of connector classification. Business and non-business groupings govern which connectors can be used together vs. not. Allowing you to segregate business </a:t>
            </a:r>
            <a:r>
              <a:rPr lang="en-US" err="1"/>
              <a:t>sensitivie</a:t>
            </a:r>
            <a:r>
              <a:rPr lang="en-US"/>
              <a:t> data from non-business data. Blocked on the other hand blocks the connector from use altogether. Power platform allows blocking of all Microsoft owned Premium connectors as well as all third party </a:t>
            </a:r>
            <a:r>
              <a:rPr lang="en-US" err="1"/>
              <a:t>stanrrd</a:t>
            </a:r>
            <a:r>
              <a:rPr lang="en-US"/>
              <a:t> and premium connectors. However Microsoft owned standard connectors such a O365 and native Power platform connectors as well as Dataverse are not </a:t>
            </a:r>
            <a:r>
              <a:rPr lang="en-US" err="1"/>
              <a:t>blockable</a:t>
            </a:r>
            <a:r>
              <a:rPr lang="en-US"/>
              <a:t> and can only be classified as business/non-business. </a:t>
            </a:r>
          </a:p>
          <a:p>
            <a:endParaRPr lang="en-US"/>
          </a:p>
          <a:p>
            <a:r>
              <a:rPr lang="en-US"/>
              <a:t>Do please note that the DLP connector classification is not set in stone at the time of creating the policy. Admins can change the classification of connectors at a future time by editing the DLP policy based on </a:t>
            </a:r>
            <a:r>
              <a:rPr lang="en-US" err="1"/>
              <a:t>thier</a:t>
            </a:r>
            <a:r>
              <a:rPr lang="en-US"/>
              <a:t> evolving business needs. </a:t>
            </a:r>
          </a:p>
          <a:p>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Before we move on from connectors to other DLP concepts, a quick note on what happens to the new connectors that get added to connector ecosystem *after* you have finished creating the DLP policy. As you can see here, there is a default categorization setting for new connectors that you can assign to your DLP policy. All three categories – Business, Non-Business and Blocked are available for you to choose from. Non-business is the default set up for new connectors if you don’t edit this setting.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For example, say Power Platform introduces a new connector for Zendesk. Some organizations may use it for business scenarios, and some may not. If the default grouping for new connectors in your DLP policy is set as blocked, when Zendesk gets introduced, it will be mapped as a blocked connector. As admins note the new connector being available, they can then review its details when they get time and move Zendesk to the appropriate business or non-business group by editing their DLP policy.</a:t>
            </a:r>
          </a:p>
          <a:p>
            <a:endParaRPr lang="en-US"/>
          </a:p>
          <a:p>
            <a:r>
              <a:rPr lang="en-US"/>
              <a:t>A small caveat - if you select ‘Blocked’ as the default categorization for new connectors is that if any Microsoft owned standard connectors are added which are exempt from blocking by definition, these will get mapped into non-business instead of blocked category. All other connectors would still map to blocked as expected.</a:t>
            </a:r>
          </a:p>
          <a:p>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us now look at the types of DLP policies. Power Platform supports– tenant level and environment level policies. The key difference between these two is that tenant level policies can be associated with more than one environment in the tenant, while the environment level policies only apply to a single environment at a time. Tenant level policies can only be created by tenant admin roles such as Power Platform administrator,. As mentioned earlier, tenant level policies are multi-environment and can be applied to one, more than one or all environments. These policies can be viewed and updated by any tenant admin even if they were not the original creator of the policy. Environment admins can also view tenant level policy settings since these do impact data flow for their environments. They are however not allowed to edit these policies. A key limitation for tenant level policies is – that they do not support custom connectors’ set up. This is because custom connectors are tied to a particular environment and are not available for multiple environments at a time. </a:t>
            </a:r>
          </a:p>
          <a:p>
            <a:endParaRPr lang="en-US"/>
          </a:p>
          <a:p>
            <a:r>
              <a:rPr lang="en-US"/>
              <a:t>Let us now look at environment level policies. These can be created by designated environment admins and have a 1:1 mapping to a single environment. All environment admins for the applicable environment as well as tenant admins can view and update environment level policies. Environment level policies do support custom connectors’ classification, through DLP </a:t>
            </a:r>
            <a:r>
              <a:rPr lang="en-US" err="1"/>
              <a:t>powershell</a:t>
            </a:r>
            <a:r>
              <a:rPr lang="en-US"/>
              <a:t> cmdlets. DLP UI support for custom connector classification is currently not available.</a:t>
            </a:r>
          </a:p>
          <a:p>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us dive deeper into DLP policy’s environment scope setting across the two policy types. As mentioned, tenant level policies are multi-environment. They support three different scope settings for admins to choose from. By default tenant policies apply to ‘all environments’. Admins can however choose to exclude certain environments’ from DLP policy and apply it to the remaining environments. This will bring up the environment selection step to allow admins to exclude relevant environments. Alternately, admins can apply the policy only to select set of environments by choosing ‘add multiple environments’ option. This will also bring up the Environment selection step in the DLP policy wizard to choose the relevant environments to include. It is typical of tenant admins to use a complimentary combination of exclude environments and include environments policies to manage the unique connector settings for different stakeholders across their org. We will see one such example on the next slide.</a:t>
            </a:r>
          </a:p>
          <a:p>
            <a:endParaRPr lang="en-US"/>
          </a:p>
          <a:p>
            <a:r>
              <a:rPr lang="en-US"/>
              <a:t>On the other hand, environment policies can only be applied to one environment at a time and environment selection is mandatory at the time of creating the policy. Multi-environment selection is not available for environment policies even if a particular environment admin may be managing more than one environment. They will need to create individual DLP policies for each environment they manage or coordinate with tenant admins to set up multi-environment tenant level policies. Do note that the DLP policy scope can be updated after the policy creation. Tenant admins can change the scope selection between the three available options as well as add or delete specific environments to the list. Similarly, environment admins can also change the environment to which the policy is applied.</a:t>
            </a:r>
          </a:p>
          <a:p>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22544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2069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128073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a:solidFill>
                  <a:srgbClr val="323130"/>
                </a:solidFill>
                <a:effectLst/>
                <a:latin typeface="&amp;quot"/>
                <a:ea typeface="Times New Roman" panose="02020603050405020304" pitchFamily="18" charset="0"/>
                <a:cs typeface="Times New Roman" panose="02020603050405020304" pitchFamily="18" charset="0"/>
              </a:rPr>
              <a:t> </a:t>
            </a:r>
            <a:endParaRPr lang="en-US" sz="180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A5BBA"/>
                </a:solidFill>
                <a:latin typeface="&amp;quot"/>
                <a:ea typeface="+mn-ea"/>
                <a:cs typeface="+mn-cs"/>
              </a:rPr>
              <a:t>© Microsoft Corporation.  All rights reserved</a:t>
            </a:r>
            <a:r>
              <a:rPr lang="en-US" sz="1600" kern="120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94850742"/>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3091733"/>
      </p:ext>
    </p:extLst>
  </p:cSld>
  <p:clrMapOvr>
    <a:masterClrMapping/>
  </p:clrMapOvr>
  <p:transition>
    <p:fade/>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57350956"/>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896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3"/>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 id="2147484035" r:id="rId45"/>
    <p:sldLayoutId id="2147484036" r:id="rId46"/>
    <p:sldLayoutId id="2147484037" r:id="rId47"/>
    <p:sldLayoutId id="2147484038" r:id="rId48"/>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customXml" Target="../../customXml/item42.xml"/><Relationship Id="rId1" Type="http://schemas.openxmlformats.org/officeDocument/2006/relationships/tags" Target="../tags/tag5.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docs.microsoft.com/en-us/power-platform/admin/dlp-granular-controls"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docs.microsoft.com/en-us/power-platform/admin/dlp-granular-controls"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17.xml"/><Relationship Id="rId6" Type="http://schemas.openxmlformats.org/officeDocument/2006/relationships/image" Target="../media/image15.png"/><Relationship Id="rId5" Type="http://schemas.openxmlformats.org/officeDocument/2006/relationships/hyperlink" Target="https://docs.microsoft.com/en-us/power-platform/admin/dlp-custom-connector-parity"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docs.microsoft.com/en-us/power-platform/admin/powerapps-powershell#governance-error-message-content-commands"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9.xml"/><Relationship Id="rId5" Type="http://schemas.openxmlformats.org/officeDocument/2006/relationships/image" Target="../media/image19.png"/><Relationship Id="rId4" Type="http://schemas.openxmlformats.org/officeDocument/2006/relationships/hyperlink" Target="https://learn.microsoft.com/en-us/power-platform/admin/powerapps-powershell#dlp-resource-exemption-cmdlets"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0.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6.xml"/><Relationship Id="rId7" Type="http://schemas.openxmlformats.org/officeDocument/2006/relationships/image" Target="../media/image24.svg"/><Relationship Id="rId2" Type="http://schemas.openxmlformats.org/officeDocument/2006/relationships/slideLayout" Target="../slideLayouts/slideLayout9.xml"/><Relationship Id="rId1" Type="http://schemas.openxmlformats.org/officeDocument/2006/relationships/tags" Target="../tags/tag2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2.png"/><Relationship Id="rId2" Type="http://schemas.openxmlformats.org/officeDocument/2006/relationships/slideLayout" Target="../slideLayouts/slideLayout9.xml"/><Relationship Id="rId1" Type="http://schemas.openxmlformats.org/officeDocument/2006/relationships/tags" Target="../tags/tag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26.svg"/><Relationship Id="rId3" Type="http://schemas.openxmlformats.org/officeDocument/2006/relationships/notesSlide" Target="../notesSlides/notesSlide19.xml"/><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25.png"/><Relationship Id="rId2" Type="http://schemas.openxmlformats.org/officeDocument/2006/relationships/slideLayout" Target="../slideLayouts/slideLayout9.xml"/><Relationship Id="rId16" Type="http://schemas.openxmlformats.org/officeDocument/2006/relationships/image" Target="../media/image28.svg"/><Relationship Id="rId20" Type="http://schemas.openxmlformats.org/officeDocument/2006/relationships/image" Target="../media/image24.svg"/><Relationship Id="rId1" Type="http://schemas.openxmlformats.org/officeDocument/2006/relationships/tags" Target="../tags/tag2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27.png"/><Relationship Id="rId10" Type="http://schemas.openxmlformats.org/officeDocument/2006/relationships/image" Target="../media/image39.png"/><Relationship Id="rId19" Type="http://schemas.openxmlformats.org/officeDocument/2006/relationships/image" Target="../media/image2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4.png"/><Relationship Id="rId18" Type="http://schemas.openxmlformats.org/officeDocument/2006/relationships/image" Target="../media/image28.svg"/><Relationship Id="rId3" Type="http://schemas.openxmlformats.org/officeDocument/2006/relationships/notesSlide" Target="../notesSlides/notesSlide20.xml"/><Relationship Id="rId7" Type="http://schemas.openxmlformats.org/officeDocument/2006/relationships/image" Target="../media/image40.png"/><Relationship Id="rId12" Type="http://schemas.openxmlformats.org/officeDocument/2006/relationships/image" Target="../media/image41.png"/><Relationship Id="rId17" Type="http://schemas.openxmlformats.org/officeDocument/2006/relationships/image" Target="../media/image27.png"/><Relationship Id="rId2" Type="http://schemas.openxmlformats.org/officeDocument/2006/relationships/slideLayout" Target="../slideLayouts/slideLayout9.xml"/><Relationship Id="rId16" Type="http://schemas.openxmlformats.org/officeDocument/2006/relationships/image" Target="../media/image26.svg"/><Relationship Id="rId20" Type="http://schemas.openxmlformats.org/officeDocument/2006/relationships/image" Target="../media/image24.svg"/><Relationship Id="rId1" Type="http://schemas.openxmlformats.org/officeDocument/2006/relationships/tags" Target="../tags/tag26.xml"/><Relationship Id="rId6" Type="http://schemas.openxmlformats.org/officeDocument/2006/relationships/image" Target="../media/image39.png"/><Relationship Id="rId11" Type="http://schemas.openxmlformats.org/officeDocument/2006/relationships/image" Target="../media/image33.png"/><Relationship Id="rId5" Type="http://schemas.openxmlformats.org/officeDocument/2006/relationships/image" Target="../media/image37.png"/><Relationship Id="rId15" Type="http://schemas.openxmlformats.org/officeDocument/2006/relationships/image" Target="../media/image25.png"/><Relationship Id="rId10" Type="http://schemas.openxmlformats.org/officeDocument/2006/relationships/image" Target="../media/image38.png"/><Relationship Id="rId19" Type="http://schemas.openxmlformats.org/officeDocument/2006/relationships/image" Target="../media/image23.png"/><Relationship Id="rId4" Type="http://schemas.openxmlformats.org/officeDocument/2006/relationships/image" Target="../media/image34.png"/><Relationship Id="rId9" Type="http://schemas.openxmlformats.org/officeDocument/2006/relationships/image" Target="../media/image36.png"/><Relationship Id="rId14" Type="http://schemas.openxmlformats.org/officeDocument/2006/relationships/image" Target="../media/image45.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tags" Target="../tags/tag2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31.xml"/><Relationship Id="rId1" Type="http://schemas.openxmlformats.org/officeDocument/2006/relationships/tags" Target="../tags/tag28.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9.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hyperlink" Target="https://docs.microsoft.com/en-us/power-platform/admin/cross-tenant-restrictions" TargetMode="External"/><Relationship Id="rId5" Type="http://schemas.openxmlformats.org/officeDocument/2006/relationships/hyperlink" Target="https://learn.microsoft.com/en-us/power-platform/admin/cross-tenant-restrictions#design-time-impact-on-apps-and-flows" TargetMode="Externa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5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6.xml"/><Relationship Id="rId1" Type="http://schemas.openxmlformats.org/officeDocument/2006/relationships/tags" Target="../tags/tag33.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5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hyperlink" Target="https://learn.microsoft.com/en-us/power-platform/admin/about-lockbox#audit-lockbox-requests" TargetMode="External"/><Relationship Id="rId5" Type="http://schemas.openxmlformats.org/officeDocument/2006/relationships/hyperlink" Target="https://learn.microsoft.com/en-us/power-platform/admin/managed-environment-enable" TargetMode="Externa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5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16.xml"/><Relationship Id="rId1" Type="http://schemas.openxmlformats.org/officeDocument/2006/relationships/tags" Target="../tags/tag38.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s://learn.microsoft.com/en-us/dynamics365/sales/sales-gdpr-faqs#can-the-dynamics-365-sales-data-be-encrypted-using-customer-managed-encryption-key-cmk" TargetMode="Externa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hyperlink" Target="https://learn.microsoft.com/en-us/power-automate/customer-managed-keys" TargetMode="External"/><Relationship Id="rId5" Type="http://schemas.openxmlformats.org/officeDocument/2006/relationships/image" Target="../media/image5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customXml" Target="../../customXml/item21.xml"/><Relationship Id="rId1" Type="http://schemas.openxmlformats.org/officeDocument/2006/relationships/tags" Target="../tags/tag7.xml"/><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hyperlink" Target="https://learn.microsoft.com/en-us/power-platform/admin/customer-managed-key#create-enterprise-policy" TargetMode="External"/><Relationship Id="rId3" Type="http://schemas.openxmlformats.org/officeDocument/2006/relationships/slideLayout" Target="../slideLayouts/slideLayout9.xml"/><Relationship Id="rId7" Type="http://schemas.openxmlformats.org/officeDocument/2006/relationships/hyperlink" Target="https://learn.microsoft.com/en-us/power-platform/admin/customer-managed-key#enable-the-power-platform-enterprise-policies-service-for-your-azure-subscription" TargetMode="Externa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hyperlink" Target="https://learn.microsoft.com/en-us/power-platform/admin/customer-managed-key#add-an-environment-to-the-enterprise-policy-to-encrypt-data" TargetMode="External"/><Relationship Id="rId11" Type="http://schemas.openxmlformats.org/officeDocument/2006/relationships/image" Target="../media/image56.png"/><Relationship Id="rId5" Type="http://schemas.openxmlformats.org/officeDocument/2006/relationships/hyperlink" Target="https://learn.microsoft.com/en-us/power-platform/admin/customer-managed-key#create-an-azure-paid-subscription-and-key-vault" TargetMode="External"/><Relationship Id="rId10" Type="http://schemas.openxmlformats.org/officeDocument/2006/relationships/hyperlink" Target="https://learn.microsoft.com/en-us/power-platform/admin/customer-managed-key#grant-the-power-platform-admin-privilege-to-read-enterprise-policy" TargetMode="External"/><Relationship Id="rId4" Type="http://schemas.openxmlformats.org/officeDocument/2006/relationships/notesSlide" Target="../notesSlides/notesSlide30.xml"/><Relationship Id="rId9" Type="http://schemas.openxmlformats.org/officeDocument/2006/relationships/hyperlink" Target="https://learn.microsoft.com/en-us/power-platform/admin/customer-managed-key#grant-enterprise-policy-permissions-to-access-key-vault"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7.xml"/><Relationship Id="rId1" Type="http://schemas.openxmlformats.org/officeDocument/2006/relationships/tags" Target="../tags/tag43.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hyperlink" Target="https://admin.powerplatform.microsoft.com/billingpolicies" TargetMode="External"/><Relationship Id="rId13" Type="http://schemas.openxmlformats.org/officeDocument/2006/relationships/image" Target="../media/image63.png"/><Relationship Id="rId3" Type="http://schemas.openxmlformats.org/officeDocument/2006/relationships/slideLayout" Target="../slideLayouts/slideLayout9.xml"/><Relationship Id="rId7" Type="http://schemas.openxmlformats.org/officeDocument/2006/relationships/hyperlink" Target="https://learn.microsoft.com/en-us/power-platform/admin/pay-as-you-go-set-up#first-procure-or-create-an-azure-subscription-you-can-use" TargetMode="External"/><Relationship Id="rId12" Type="http://schemas.openxmlformats.org/officeDocument/2006/relationships/image" Target="../media/image62.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hyperlink" Target="https://learn.microsoft.com/en-us/power-platform/admin/pay-as-you-go-set-up" TargetMode="External"/><Relationship Id="rId11" Type="http://schemas.openxmlformats.org/officeDocument/2006/relationships/image" Target="../media/image61.png"/><Relationship Id="rId5" Type="http://schemas.openxmlformats.org/officeDocument/2006/relationships/hyperlink" Target="https://learn.microsoft.com/en-us/power-platform/admin/customer-managed-key#add-an-environment-to-the-enterprise-policy-to-encrypt-data" TargetMode="External"/><Relationship Id="rId10" Type="http://schemas.openxmlformats.org/officeDocument/2006/relationships/image" Target="../media/image60.png"/><Relationship Id="rId4" Type="http://schemas.openxmlformats.org/officeDocument/2006/relationships/notesSlide" Target="../notesSlides/notesSlide33.xml"/><Relationship Id="rId9" Type="http://schemas.openxmlformats.org/officeDocument/2006/relationships/image" Target="../media/image59.png"/><Relationship Id="rId1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tags" Target="../tags/tag4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tags" Target="../tags/tag4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3.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5.xml"/><Relationship Id="rId1" Type="http://schemas.openxmlformats.org/officeDocument/2006/relationships/tags" Target="../tags/tag8.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12.xml"/><Relationship Id="rId5" Type="http://schemas.openxmlformats.org/officeDocument/2006/relationships/image" Target="../media/image7.gif"/><Relationship Id="rId4" Type="http://schemas.openxmlformats.org/officeDocument/2006/relationships/hyperlink" Target="https://learn.microsoft.com/en-us/power-platform/guidance/adoption/new-connectors"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14.xml"/><Relationship Id="rId5" Type="http://schemas.openxmlformats.org/officeDocument/2006/relationships/image" Target="../media/image9.gif"/><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custData r:id="rId2"/>
            </p:custDataLst>
          </p:nvPr>
        </p:nvSpPr>
        <p:spPr>
          <a:xfrm>
            <a:off x="582042" y="3178211"/>
            <a:ext cx="10673391" cy="1477328"/>
          </a:xfrm>
        </p:spPr>
        <p:txBody>
          <a:bodyPr/>
          <a:lstStyle/>
          <a:p>
            <a:pPr>
              <a:lnSpc>
                <a:spcPct val="100000"/>
              </a:lnSpc>
              <a:spcBef>
                <a:spcPts val="1200"/>
              </a:spcBef>
            </a:pPr>
            <a:r>
              <a:rPr lang="en-US" sz="4800"/>
              <a:t>Workshop</a:t>
            </a:r>
            <a:r>
              <a:rPr lang="en-FI" sz="4800"/>
              <a:t>PLUS  </a:t>
            </a:r>
            <a:br>
              <a:rPr lang="en-FI" sz="4800"/>
            </a:br>
            <a:r>
              <a:rPr lang="en-US" sz="4800"/>
              <a:t>Power Platform</a:t>
            </a:r>
            <a:r>
              <a:rPr lang="en-FI" sz="4800"/>
              <a:t> </a:t>
            </a:r>
            <a:r>
              <a:rPr lang="en-US" sz="4800"/>
              <a:t>for Administrators</a:t>
            </a:r>
          </a:p>
        </p:txBody>
      </p:sp>
      <p:sp>
        <p:nvSpPr>
          <p:cNvPr id="6" name="Subtitle 5">
            <a:extLst>
              <a:ext uri="{FF2B5EF4-FFF2-40B4-BE49-F238E27FC236}">
                <a16:creationId xmlns:a16="http://schemas.microsoft.com/office/drawing/2014/main" id="{12808BD5-6BEE-4164-9264-E55A823F2E3D}"/>
              </a:ext>
            </a:extLst>
          </p:cNvPr>
          <p:cNvSpPr>
            <a:spLocks noGrp="1"/>
          </p:cNvSpPr>
          <p:nvPr>
            <p:ph type="body" sz="quarter" idx="12"/>
          </p:nvPr>
        </p:nvSpPr>
        <p:spPr>
          <a:xfrm>
            <a:off x="582042" y="4885907"/>
            <a:ext cx="4956609" cy="1226607"/>
          </a:xfrm>
        </p:spPr>
        <p:txBody>
          <a:bodyPr>
            <a:normAutofit/>
          </a:bodyPr>
          <a:lstStyle/>
          <a:p>
            <a:r>
              <a:rPr lang="en-US" sz="2800"/>
              <a:t>Power Platform Policies</a:t>
            </a:r>
          </a:p>
        </p:txBody>
      </p:sp>
    </p:spTree>
    <p:custDataLst>
      <p:tags r:id="rId1"/>
    </p:custDataLst>
    <p:extLst>
      <p:ext uri="{BB962C8B-B14F-4D97-AF65-F5344CB8AC3E}">
        <p14:creationId xmlns:p14="http://schemas.microsoft.com/office/powerpoint/2010/main" val="95833128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7" y="324718"/>
            <a:ext cx="10880725" cy="461665"/>
          </a:xfrm>
        </p:spPr>
        <p:txBody>
          <a:bodyPr/>
          <a:lstStyle/>
          <a:p>
            <a:r>
              <a:rPr lang="en-US">
                <a:solidFill>
                  <a:srgbClr val="243A5E"/>
                </a:solidFill>
              </a:rPr>
              <a:t>Connector Action Control</a:t>
            </a:r>
          </a:p>
        </p:txBody>
      </p:sp>
      <p:sp>
        <p:nvSpPr>
          <p:cNvPr id="26" name="TextBox 25">
            <a:extLst>
              <a:ext uri="{FF2B5EF4-FFF2-40B4-BE49-F238E27FC236}">
                <a16:creationId xmlns:a16="http://schemas.microsoft.com/office/drawing/2014/main" id="{5F332A86-5DEF-4D97-B193-FA5E617E689D}"/>
              </a:ext>
            </a:extLst>
          </p:cNvPr>
          <p:cNvSpPr txBox="1"/>
          <p:nvPr/>
        </p:nvSpPr>
        <p:spPr>
          <a:xfrm>
            <a:off x="378566" y="1578549"/>
            <a:ext cx="7383201" cy="3262432"/>
          </a:xfrm>
          <a:prstGeom prst="rect">
            <a:avLst/>
          </a:prstGeom>
          <a:noFill/>
        </p:spPr>
        <p:txBody>
          <a:bodyPr wrap="square" lIns="91440" tIns="45720" rIns="91440" bIns="45720" anchor="t">
            <a:spAutoFit/>
          </a:bodyPr>
          <a:lstStyle/>
          <a:p>
            <a:pPr marL="342900" indent="-342900">
              <a:spcAft>
                <a:spcPts val="1200"/>
              </a:spcAft>
              <a:buFont typeface="Arial"/>
              <a:buChar char="•"/>
            </a:pPr>
            <a:r>
              <a:rPr lang="en-US" sz="2000"/>
              <a:t>You can use connector action control to allow or block </a:t>
            </a:r>
            <a:r>
              <a:rPr lang="en-US" sz="2000" b="1"/>
              <a:t>individual actions </a:t>
            </a:r>
            <a:r>
              <a:rPr lang="en-US" sz="2000"/>
              <a:t>within a given connector.</a:t>
            </a:r>
            <a:endParaRPr lang="en-US" sz="2000">
              <a:cs typeface="Segoe UI"/>
            </a:endParaRPr>
          </a:p>
          <a:p>
            <a:pPr marL="342900" indent="-342900">
              <a:spcAft>
                <a:spcPts val="1200"/>
              </a:spcAft>
              <a:buFont typeface="Arial"/>
              <a:buChar char="•"/>
            </a:pPr>
            <a:r>
              <a:rPr lang="en-US" sz="2000"/>
              <a:t>On the Connectors page, right-click the connector, and then select Configure connector &gt; </a:t>
            </a:r>
            <a:r>
              <a:rPr lang="en-US" sz="2000" u="sng"/>
              <a:t>Connector actions.</a:t>
            </a:r>
            <a:endParaRPr lang="en-US" sz="2000" u="sng">
              <a:cs typeface="Segoe UI"/>
            </a:endParaRPr>
          </a:p>
          <a:p>
            <a:pPr marL="342900" indent="-342900">
              <a:spcAft>
                <a:spcPts val="1200"/>
              </a:spcAft>
              <a:buFont typeface="Arial"/>
              <a:buChar char="•"/>
            </a:pPr>
            <a:r>
              <a:rPr lang="en-US" sz="2000"/>
              <a:t>You can also set the </a:t>
            </a:r>
            <a:r>
              <a:rPr lang="en-US" sz="2000" b="1"/>
              <a:t>default value </a:t>
            </a:r>
            <a:r>
              <a:rPr lang="en-US" sz="2000"/>
              <a:t>(</a:t>
            </a:r>
            <a:r>
              <a:rPr lang="en-US" sz="2000" u="sng"/>
              <a:t>Allow</a:t>
            </a:r>
            <a:r>
              <a:rPr lang="en-US" sz="2000"/>
              <a:t> or </a:t>
            </a:r>
            <a:r>
              <a:rPr lang="en-US" sz="2000" u="sng"/>
              <a:t>Deny</a:t>
            </a:r>
            <a:r>
              <a:rPr lang="en-US" sz="2000"/>
              <a:t>) for any new connector actions that will be added to the connector in the future</a:t>
            </a:r>
            <a:r>
              <a:rPr lang="en-US"/>
              <a:t>.</a:t>
            </a:r>
            <a:endParaRPr lang="en-US">
              <a:cs typeface="Segoe UI"/>
            </a:endParaRPr>
          </a:p>
          <a:p>
            <a:pPr>
              <a:spcAft>
                <a:spcPts val="1200"/>
              </a:spcAft>
            </a:pPr>
            <a:r>
              <a:rPr lang="en-US"/>
              <a:t>Possible to use PowerShell as well to configure Connector Actions for DLP policies. See more </a:t>
            </a:r>
            <a:r>
              <a:rPr lang="en-US">
                <a:hlinkClick r:id="rId4"/>
              </a:rPr>
              <a:t>here</a:t>
            </a:r>
            <a:endParaRPr lang="en-US" sz="2400"/>
          </a:p>
        </p:txBody>
      </p:sp>
      <p:sp>
        <p:nvSpPr>
          <p:cNvPr id="6" name="Subtitle 5">
            <a:extLst>
              <a:ext uri="{FF2B5EF4-FFF2-40B4-BE49-F238E27FC236}">
                <a16:creationId xmlns:a16="http://schemas.microsoft.com/office/drawing/2014/main" id="{FC94CF0D-F276-43C8-88ED-E63C2D55DE39}"/>
              </a:ext>
            </a:extLst>
          </p:cNvPr>
          <p:cNvSpPr>
            <a:spLocks noGrp="1"/>
          </p:cNvSpPr>
          <p:nvPr>
            <p:ph type="subTitle" idx="1"/>
          </p:nvPr>
        </p:nvSpPr>
        <p:spPr/>
        <p:txBody>
          <a:bodyPr/>
          <a:lstStyle/>
          <a:p>
            <a:r>
              <a:rPr lang="fi-FI"/>
              <a:t>Granular DLP Controls</a:t>
            </a:r>
            <a:endParaRPr lang="LID4096"/>
          </a:p>
        </p:txBody>
      </p:sp>
      <p:pic>
        <p:nvPicPr>
          <p:cNvPr id="10" name="Picture 9">
            <a:extLst>
              <a:ext uri="{FF2B5EF4-FFF2-40B4-BE49-F238E27FC236}">
                <a16:creationId xmlns:a16="http://schemas.microsoft.com/office/drawing/2014/main" id="{6B4147B2-E72E-4E71-9697-55A29AEC52D6}"/>
              </a:ext>
            </a:extLst>
          </p:cNvPr>
          <p:cNvPicPr>
            <a:picLocks noChangeAspect="1"/>
          </p:cNvPicPr>
          <p:nvPr/>
        </p:nvPicPr>
        <p:blipFill>
          <a:blip r:embed="rId5"/>
          <a:stretch>
            <a:fillRect/>
          </a:stretch>
        </p:blipFill>
        <p:spPr>
          <a:xfrm>
            <a:off x="8621228" y="2282213"/>
            <a:ext cx="3252358" cy="4431338"/>
          </a:xfrm>
          <a:prstGeom prst="rect">
            <a:avLst/>
          </a:prstGeom>
        </p:spPr>
      </p:pic>
      <p:pic>
        <p:nvPicPr>
          <p:cNvPr id="12" name="Picture 11">
            <a:extLst>
              <a:ext uri="{FF2B5EF4-FFF2-40B4-BE49-F238E27FC236}">
                <a16:creationId xmlns:a16="http://schemas.microsoft.com/office/drawing/2014/main" id="{4770BF67-9589-4542-A2E5-3CC5FA5D6F39}"/>
              </a:ext>
            </a:extLst>
          </p:cNvPr>
          <p:cNvPicPr>
            <a:picLocks noChangeAspect="1"/>
          </p:cNvPicPr>
          <p:nvPr/>
        </p:nvPicPr>
        <p:blipFill>
          <a:blip r:embed="rId6"/>
          <a:stretch>
            <a:fillRect/>
          </a:stretch>
        </p:blipFill>
        <p:spPr>
          <a:xfrm>
            <a:off x="8621228" y="954155"/>
            <a:ext cx="3415490" cy="1160286"/>
          </a:xfrm>
          <a:prstGeom prst="rect">
            <a:avLst/>
          </a:prstGeom>
        </p:spPr>
      </p:pic>
      <p:sp>
        <p:nvSpPr>
          <p:cNvPr id="3" name="Footer Placeholder 2">
            <a:extLst>
              <a:ext uri="{FF2B5EF4-FFF2-40B4-BE49-F238E27FC236}">
                <a16:creationId xmlns:a16="http://schemas.microsoft.com/office/drawing/2014/main" id="{F9C20093-83CB-0F54-C30F-9416E878E61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18123664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xEl>
                                              <p:pRg st="3" end="3"/>
                                            </p:txEl>
                                          </p:spTgt>
                                        </p:tgtEl>
                                        <p:attrNameLst>
                                          <p:attrName>style.visibility</p:attrName>
                                        </p:attrNameLst>
                                      </p:cBhvr>
                                      <p:to>
                                        <p:strVal val="visible"/>
                                      </p:to>
                                    </p:set>
                                    <p:animEffect transition="in" filter="fade">
                                      <p:cBhvr>
                                        <p:cTn id="32"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Endpoint Filtering</a:t>
            </a:r>
            <a:r>
              <a:rPr lang="en-FI">
                <a:solidFill>
                  <a:srgbClr val="243A5E"/>
                </a:solidFill>
              </a:rPr>
              <a:t> (Preview)</a:t>
            </a:r>
            <a:endParaRPr lang="en-US">
              <a:solidFill>
                <a:srgbClr val="243A5E"/>
              </a:solidFill>
            </a:endParaRPr>
          </a:p>
        </p:txBody>
      </p:sp>
      <p:sp>
        <p:nvSpPr>
          <p:cNvPr id="26" name="TextBox 25">
            <a:extLst>
              <a:ext uri="{FF2B5EF4-FFF2-40B4-BE49-F238E27FC236}">
                <a16:creationId xmlns:a16="http://schemas.microsoft.com/office/drawing/2014/main" id="{5F332A86-5DEF-4D97-B193-FA5E617E689D}"/>
              </a:ext>
            </a:extLst>
          </p:cNvPr>
          <p:cNvSpPr txBox="1"/>
          <p:nvPr/>
        </p:nvSpPr>
        <p:spPr>
          <a:xfrm>
            <a:off x="440099" y="1428946"/>
            <a:ext cx="5990336" cy="3785652"/>
          </a:xfrm>
          <a:prstGeom prst="rect">
            <a:avLst/>
          </a:prstGeom>
          <a:noFill/>
        </p:spPr>
        <p:txBody>
          <a:bodyPr wrap="square" lIns="91440" tIns="45720" rIns="91440" bIns="45720" anchor="t">
            <a:spAutoFit/>
          </a:bodyPr>
          <a:lstStyle/>
          <a:p>
            <a:pPr marL="342900" indent="-342900">
              <a:spcAft>
                <a:spcPts val="1200"/>
              </a:spcAft>
              <a:buFont typeface="Arial"/>
              <a:buChar char="•"/>
            </a:pPr>
            <a:r>
              <a:rPr lang="en-US" sz="2000"/>
              <a:t>Endpoint filtering allows admins to govern at a fine grain which specific endpoints will be allowed versus blocked at a tenant or environment level. </a:t>
            </a:r>
            <a:endParaRPr lang="en-US" sz="2000">
              <a:cs typeface="Segoe UI"/>
            </a:endParaRPr>
          </a:p>
          <a:p>
            <a:pPr marL="342900" indent="-342900">
              <a:spcAft>
                <a:spcPts val="1200"/>
              </a:spcAft>
              <a:buFont typeface="Arial"/>
              <a:buChar char="•"/>
            </a:pPr>
            <a:r>
              <a:rPr lang="en-US" sz="2000"/>
              <a:t>This feature is available for HTTP, HTTP with Azure AD, HTTP Webhook, SQL Server, Azure Blob Storage, and SMTP connection endpoints (soon also for Dataverse (legacy)).</a:t>
            </a:r>
            <a:endParaRPr lang="en-US" sz="2000">
              <a:cs typeface="Segoe UI"/>
            </a:endParaRPr>
          </a:p>
          <a:p>
            <a:pPr marL="342900" indent="-342900">
              <a:spcAft>
                <a:spcPts val="1200"/>
              </a:spcAft>
              <a:buFont typeface="Arial"/>
              <a:buChar char="•"/>
            </a:pPr>
            <a:r>
              <a:rPr lang="en-US" sz="2000"/>
              <a:t>Possible to use PowerShell as well to configure Endpoint Filtering for DLP policies. See more info </a:t>
            </a:r>
            <a:r>
              <a:rPr lang="en-US" sz="2000">
                <a:hlinkClick r:id="rId4"/>
              </a:rPr>
              <a:t>here</a:t>
            </a:r>
            <a:endParaRPr lang="en-US" sz="2000">
              <a:cs typeface="Segoe UI"/>
            </a:endParaRPr>
          </a:p>
        </p:txBody>
      </p:sp>
      <p:sp>
        <p:nvSpPr>
          <p:cNvPr id="6" name="Subtitle 5">
            <a:extLst>
              <a:ext uri="{FF2B5EF4-FFF2-40B4-BE49-F238E27FC236}">
                <a16:creationId xmlns:a16="http://schemas.microsoft.com/office/drawing/2014/main" id="{FC94CF0D-F276-43C8-88ED-E63C2D55DE39}"/>
              </a:ext>
            </a:extLst>
          </p:cNvPr>
          <p:cNvSpPr>
            <a:spLocks noGrp="1"/>
          </p:cNvSpPr>
          <p:nvPr>
            <p:ph type="subTitle" idx="1"/>
          </p:nvPr>
        </p:nvSpPr>
        <p:spPr/>
        <p:txBody>
          <a:bodyPr/>
          <a:lstStyle/>
          <a:p>
            <a:r>
              <a:rPr lang="fi-FI"/>
              <a:t>Granular DLP Controls</a:t>
            </a:r>
            <a:endParaRPr lang="LID4096"/>
          </a:p>
        </p:txBody>
      </p:sp>
      <p:pic>
        <p:nvPicPr>
          <p:cNvPr id="7" name="Picture 6">
            <a:extLst>
              <a:ext uri="{FF2B5EF4-FFF2-40B4-BE49-F238E27FC236}">
                <a16:creationId xmlns:a16="http://schemas.microsoft.com/office/drawing/2014/main" id="{CCE8B56E-10D5-406A-A0DA-FFEF603888C5}"/>
              </a:ext>
            </a:extLst>
          </p:cNvPr>
          <p:cNvPicPr>
            <a:picLocks noChangeAspect="1"/>
          </p:cNvPicPr>
          <p:nvPr/>
        </p:nvPicPr>
        <p:blipFill>
          <a:blip r:embed="rId5"/>
          <a:stretch>
            <a:fillRect/>
          </a:stretch>
        </p:blipFill>
        <p:spPr>
          <a:xfrm>
            <a:off x="6632438" y="3531486"/>
            <a:ext cx="5180995" cy="2470081"/>
          </a:xfrm>
          <a:prstGeom prst="rect">
            <a:avLst/>
          </a:prstGeom>
        </p:spPr>
      </p:pic>
      <p:pic>
        <p:nvPicPr>
          <p:cNvPr id="9" name="Picture 8">
            <a:extLst>
              <a:ext uri="{FF2B5EF4-FFF2-40B4-BE49-F238E27FC236}">
                <a16:creationId xmlns:a16="http://schemas.microsoft.com/office/drawing/2014/main" id="{16634D31-5D4B-4A5A-BA4B-A9EA933CE877}"/>
              </a:ext>
            </a:extLst>
          </p:cNvPr>
          <p:cNvPicPr>
            <a:picLocks noChangeAspect="1"/>
          </p:cNvPicPr>
          <p:nvPr/>
        </p:nvPicPr>
        <p:blipFill>
          <a:blip r:embed="rId6"/>
          <a:stretch>
            <a:fillRect/>
          </a:stretch>
        </p:blipFill>
        <p:spPr>
          <a:xfrm>
            <a:off x="6632438" y="1428946"/>
            <a:ext cx="5119463" cy="1768103"/>
          </a:xfrm>
          <a:prstGeom prst="rect">
            <a:avLst/>
          </a:prstGeom>
        </p:spPr>
      </p:pic>
      <p:sp>
        <p:nvSpPr>
          <p:cNvPr id="3" name="Footer Placeholder 2">
            <a:extLst>
              <a:ext uri="{FF2B5EF4-FFF2-40B4-BE49-F238E27FC236}">
                <a16:creationId xmlns:a16="http://schemas.microsoft.com/office/drawing/2014/main" id="{C7D7B157-497B-CFD1-715A-D874E048758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29589144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xEl>
                                              <p:pRg st="1" end="1"/>
                                            </p:txEl>
                                          </p:spTgt>
                                        </p:tgtEl>
                                        <p:attrNameLst>
                                          <p:attrName>style.visibility</p:attrName>
                                        </p:attrNameLst>
                                      </p:cBhvr>
                                      <p:to>
                                        <p:strVal val="visible"/>
                                      </p:to>
                                    </p:set>
                                    <p:animEffect transition="in" filter="fade">
                                      <p:cBhvr>
                                        <p:cTn id="22" dur="500"/>
                                        <p:tgtEl>
                                          <p:spTgt spid="2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xEl>
                                              <p:pRg st="2" end="2"/>
                                            </p:txEl>
                                          </p:spTgt>
                                        </p:tgtEl>
                                        <p:attrNameLst>
                                          <p:attrName>style.visibility</p:attrName>
                                        </p:attrNameLst>
                                      </p:cBhvr>
                                      <p:to>
                                        <p:strVal val="visible"/>
                                      </p:to>
                                    </p:set>
                                    <p:animEffect transition="in" filter="fade">
                                      <p:cBhvr>
                                        <p:cTn id="2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Custom Connector Parity</a:t>
            </a:r>
          </a:p>
        </p:txBody>
      </p:sp>
      <p:sp>
        <p:nvSpPr>
          <p:cNvPr id="26" name="TextBox 25">
            <a:extLst>
              <a:ext uri="{FF2B5EF4-FFF2-40B4-BE49-F238E27FC236}">
                <a16:creationId xmlns:a16="http://schemas.microsoft.com/office/drawing/2014/main" id="{5F332A86-5DEF-4D97-B193-FA5E617E689D}"/>
              </a:ext>
            </a:extLst>
          </p:cNvPr>
          <p:cNvSpPr txBox="1"/>
          <p:nvPr/>
        </p:nvSpPr>
        <p:spPr>
          <a:xfrm>
            <a:off x="378566" y="1428946"/>
            <a:ext cx="6687632" cy="4647426"/>
          </a:xfrm>
          <a:prstGeom prst="rect">
            <a:avLst/>
          </a:prstGeom>
          <a:noFill/>
        </p:spPr>
        <p:txBody>
          <a:bodyPr wrap="square" lIns="91440" tIns="45720" rIns="91440" bIns="45720" anchor="t">
            <a:spAutoFit/>
          </a:bodyPr>
          <a:lstStyle/>
          <a:p>
            <a:pPr>
              <a:spcAft>
                <a:spcPts val="1200"/>
              </a:spcAft>
            </a:pPr>
            <a:r>
              <a:rPr lang="en-US"/>
              <a:t>Power Platform allows you to create and share custom connectors which can be included in tenant and environment level Data Loss Prevention (DLP) policies.</a:t>
            </a:r>
          </a:p>
          <a:p>
            <a:pPr marL="285750" indent="-285750">
              <a:spcAft>
                <a:spcPts val="1200"/>
              </a:spcAft>
              <a:buFont typeface="Arial" panose="020B0604020202020204" pitchFamily="34" charset="0"/>
              <a:buChar char="•"/>
            </a:pPr>
            <a:r>
              <a:rPr lang="en-US" sz="1600"/>
              <a:t>Environment admins can now see</a:t>
            </a:r>
            <a:r>
              <a:rPr lang="en-US" sz="1600" b="0" i="0">
                <a:solidFill>
                  <a:srgbClr val="171717"/>
                </a:solidFill>
                <a:effectLst/>
              </a:rPr>
              <a:t> all custom connectors in their environments in DLP wizard in PPAC </a:t>
            </a:r>
            <a:r>
              <a:rPr lang="en-US" sz="1600">
                <a:solidFill>
                  <a:srgbClr val="171717"/>
                </a:solidFill>
              </a:rPr>
              <a:t>and </a:t>
            </a:r>
            <a:r>
              <a:rPr lang="en-US" sz="1600"/>
              <a:t>classify individual custom connectors by name for </a:t>
            </a:r>
            <a:r>
              <a:rPr lang="en-US" sz="1600" u="sng"/>
              <a:t>environment-level DLP policies</a:t>
            </a:r>
            <a:r>
              <a:rPr lang="en-US" sz="1600"/>
              <a:t>.</a:t>
            </a:r>
            <a:endParaRPr lang="en-US" sz="1600">
              <a:cs typeface="Segoe UI"/>
            </a:endParaRPr>
          </a:p>
          <a:p>
            <a:pPr marL="285750" indent="-285750">
              <a:spcAft>
                <a:spcPts val="1200"/>
              </a:spcAft>
              <a:buFont typeface="Arial" panose="020B0604020202020204" pitchFamily="34" charset="0"/>
              <a:buChar char="•"/>
            </a:pPr>
            <a:r>
              <a:rPr lang="en-US" sz="1600"/>
              <a:t>Tenant admins see a new tab called </a:t>
            </a:r>
            <a:r>
              <a:rPr lang="en-US" sz="1600" b="1"/>
              <a:t>Custom connectors</a:t>
            </a:r>
            <a:r>
              <a:rPr lang="en-US" sz="1600"/>
              <a:t> in DLP wizard in PPAC which allows them to specify an ordered list of </a:t>
            </a:r>
            <a:r>
              <a:rPr lang="en-US" sz="1600" u="sng"/>
              <a:t>Allow</a:t>
            </a:r>
            <a:r>
              <a:rPr lang="en-US" sz="1600"/>
              <a:t> and </a:t>
            </a:r>
            <a:r>
              <a:rPr lang="en-US" sz="1600" u="sng"/>
              <a:t>Deny</a:t>
            </a:r>
            <a:r>
              <a:rPr lang="en-US" sz="1600"/>
              <a:t> URL patterns for custom connectors.</a:t>
            </a:r>
          </a:p>
          <a:p>
            <a:pPr marL="285750" indent="-285750">
              <a:spcAft>
                <a:spcPts val="1200"/>
              </a:spcAft>
              <a:buFont typeface="Arial" panose="020B0604020202020204" pitchFamily="34" charset="0"/>
              <a:buChar char="•"/>
            </a:pPr>
            <a:r>
              <a:rPr lang="en-US" sz="1600"/>
              <a:t>The rule for * will always be the </a:t>
            </a:r>
            <a:r>
              <a:rPr lang="en-US" sz="1600" u="sng"/>
              <a:t>last entry in the list </a:t>
            </a:r>
            <a:r>
              <a:rPr lang="en-US" sz="1600"/>
              <a:t>which applies to all custom connectors not matched by any previous rule.</a:t>
            </a:r>
          </a:p>
          <a:p>
            <a:pPr marL="285750" indent="-285750">
              <a:spcAft>
                <a:spcPts val="1200"/>
              </a:spcAft>
              <a:buFont typeface="Arial" panose="020B0604020202020204" pitchFamily="34" charset="0"/>
              <a:buChar char="•"/>
            </a:pPr>
            <a:r>
              <a:rPr lang="en-US" sz="1600"/>
              <a:t>Admins can tag the * pattern to Blocked/Business/Non-business/Ignore. By default, the pattern is set up as Ignore for new DLP policies.</a:t>
            </a:r>
          </a:p>
          <a:p>
            <a:pPr marL="285750" indent="-285750">
              <a:spcAft>
                <a:spcPts val="1200"/>
              </a:spcAft>
              <a:buFont typeface="Arial" panose="020B0604020202020204" pitchFamily="34" charset="0"/>
              <a:buChar char="•"/>
            </a:pPr>
            <a:endParaRPr lang="en-US" sz="1600"/>
          </a:p>
        </p:txBody>
      </p:sp>
      <p:pic>
        <p:nvPicPr>
          <p:cNvPr id="4" name="Picture 3">
            <a:extLst>
              <a:ext uri="{FF2B5EF4-FFF2-40B4-BE49-F238E27FC236}">
                <a16:creationId xmlns:a16="http://schemas.microsoft.com/office/drawing/2014/main" id="{FCB95159-98D9-4FA1-91F2-523BAB441F4C}"/>
              </a:ext>
            </a:extLst>
          </p:cNvPr>
          <p:cNvPicPr>
            <a:picLocks noChangeAspect="1"/>
          </p:cNvPicPr>
          <p:nvPr/>
        </p:nvPicPr>
        <p:blipFill>
          <a:blip r:embed="rId4"/>
          <a:stretch>
            <a:fillRect/>
          </a:stretch>
        </p:blipFill>
        <p:spPr>
          <a:xfrm>
            <a:off x="7075157" y="4184657"/>
            <a:ext cx="5120422" cy="1916121"/>
          </a:xfrm>
          <a:prstGeom prst="rect">
            <a:avLst/>
          </a:prstGeom>
        </p:spPr>
      </p:pic>
      <p:sp>
        <p:nvSpPr>
          <p:cNvPr id="12" name="TextBox 11">
            <a:extLst>
              <a:ext uri="{FF2B5EF4-FFF2-40B4-BE49-F238E27FC236}">
                <a16:creationId xmlns:a16="http://schemas.microsoft.com/office/drawing/2014/main" id="{5AE1690A-26D2-4A7C-A7F2-0653ED320CA0}"/>
              </a:ext>
            </a:extLst>
          </p:cNvPr>
          <p:cNvSpPr txBox="1"/>
          <p:nvPr/>
        </p:nvSpPr>
        <p:spPr>
          <a:xfrm>
            <a:off x="112751" y="6528189"/>
            <a:ext cx="7244979" cy="307777"/>
          </a:xfrm>
          <a:prstGeom prst="rect">
            <a:avLst/>
          </a:prstGeom>
          <a:noFill/>
        </p:spPr>
        <p:txBody>
          <a:bodyPr wrap="square">
            <a:spAutoFit/>
          </a:bodyPr>
          <a:lstStyle/>
          <a:p>
            <a:r>
              <a:rPr lang="en-US" sz="1400">
                <a:hlinkClick r:id="rId5"/>
              </a:rPr>
              <a:t>DLP for custom connectors</a:t>
            </a:r>
            <a:r>
              <a:rPr lang="fi-FI" sz="1400"/>
              <a:t> </a:t>
            </a:r>
            <a:endParaRPr lang="LID4096" sz="1400"/>
          </a:p>
        </p:txBody>
      </p:sp>
      <p:pic>
        <p:nvPicPr>
          <p:cNvPr id="5" name="Picture 4">
            <a:extLst>
              <a:ext uri="{FF2B5EF4-FFF2-40B4-BE49-F238E27FC236}">
                <a16:creationId xmlns:a16="http://schemas.microsoft.com/office/drawing/2014/main" id="{BCEBBD58-19A0-427F-821B-E992CA6D7A7F}"/>
              </a:ext>
            </a:extLst>
          </p:cNvPr>
          <p:cNvPicPr>
            <a:picLocks noChangeAspect="1"/>
          </p:cNvPicPr>
          <p:nvPr/>
        </p:nvPicPr>
        <p:blipFill>
          <a:blip r:embed="rId6"/>
          <a:stretch>
            <a:fillRect/>
          </a:stretch>
        </p:blipFill>
        <p:spPr>
          <a:xfrm>
            <a:off x="7066198" y="1442303"/>
            <a:ext cx="5120422" cy="2039397"/>
          </a:xfrm>
          <a:prstGeom prst="rect">
            <a:avLst/>
          </a:prstGeom>
        </p:spPr>
      </p:pic>
      <p:sp>
        <p:nvSpPr>
          <p:cNvPr id="3" name="Footer Placeholder 2">
            <a:extLst>
              <a:ext uri="{FF2B5EF4-FFF2-40B4-BE49-F238E27FC236}">
                <a16:creationId xmlns:a16="http://schemas.microsoft.com/office/drawing/2014/main" id="{CFCE5299-419C-54F1-C034-184325C1AFA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6411805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xEl>
                                              <p:pRg st="3" end="3"/>
                                            </p:txEl>
                                          </p:spTgt>
                                        </p:tgtEl>
                                        <p:attrNameLst>
                                          <p:attrName>style.visibility</p:attrName>
                                        </p:attrNameLst>
                                      </p:cBhvr>
                                      <p:to>
                                        <p:strVal val="visible"/>
                                      </p:to>
                                    </p:set>
                                    <p:animEffect transition="in" filter="fade">
                                      <p:cBhvr>
                                        <p:cTn id="32" dur="500"/>
                                        <p:tgtEl>
                                          <p:spTgt spid="2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xEl>
                                              <p:pRg st="4" end="4"/>
                                            </p:txEl>
                                          </p:spTgt>
                                        </p:tgtEl>
                                        <p:attrNameLst>
                                          <p:attrName>style.visibility</p:attrName>
                                        </p:attrNameLst>
                                      </p:cBhvr>
                                      <p:to>
                                        <p:strVal val="visible"/>
                                      </p:to>
                                    </p:set>
                                    <p:animEffect transition="in" filter="fade">
                                      <p:cBhvr>
                                        <p:cTn id="37"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solidFill>
                  <a:srgbClr val="243A5E"/>
                </a:solidFill>
              </a:rPr>
              <a:t>Custom DLP </a:t>
            </a:r>
            <a:r>
              <a:rPr lang="fr-FR" err="1">
                <a:solidFill>
                  <a:srgbClr val="243A5E"/>
                </a:solidFill>
              </a:rPr>
              <a:t>Governance</a:t>
            </a:r>
            <a:r>
              <a:rPr lang="fr-FR">
                <a:solidFill>
                  <a:srgbClr val="243A5E"/>
                </a:solidFill>
              </a:rPr>
              <a:t> </a:t>
            </a:r>
            <a:r>
              <a:rPr lang="fr-FR" err="1">
                <a:solidFill>
                  <a:srgbClr val="243A5E"/>
                </a:solidFill>
              </a:rPr>
              <a:t>Error</a:t>
            </a:r>
            <a:r>
              <a:rPr lang="fr-FR">
                <a:solidFill>
                  <a:srgbClr val="243A5E"/>
                </a:solidFill>
              </a:rPr>
              <a:t> Message</a:t>
            </a:r>
            <a:endParaRPr lang="en-US">
              <a:solidFill>
                <a:srgbClr val="243A5E"/>
              </a:solidFill>
            </a:endParaRPr>
          </a:p>
        </p:txBody>
      </p:sp>
      <p:sp>
        <p:nvSpPr>
          <p:cNvPr id="26" name="TextBox 25">
            <a:extLst>
              <a:ext uri="{FF2B5EF4-FFF2-40B4-BE49-F238E27FC236}">
                <a16:creationId xmlns:a16="http://schemas.microsoft.com/office/drawing/2014/main" id="{5F332A86-5DEF-4D97-B193-FA5E617E689D}"/>
              </a:ext>
            </a:extLst>
          </p:cNvPr>
          <p:cNvSpPr txBox="1"/>
          <p:nvPr/>
        </p:nvSpPr>
        <p:spPr>
          <a:xfrm>
            <a:off x="655637" y="1309231"/>
            <a:ext cx="6436279" cy="2185214"/>
          </a:xfrm>
          <a:prstGeom prst="rect">
            <a:avLst/>
          </a:prstGeom>
          <a:noFill/>
        </p:spPr>
        <p:txBody>
          <a:bodyPr wrap="square" lIns="91440" tIns="45720" rIns="91440" bIns="45720" anchor="t">
            <a:spAutoFit/>
          </a:bodyPr>
          <a:lstStyle/>
          <a:p>
            <a:pPr marL="285750" indent="-285750">
              <a:spcAft>
                <a:spcPts val="1200"/>
              </a:spcAft>
              <a:buFont typeface="Arial"/>
              <a:buChar char="•"/>
            </a:pPr>
            <a:r>
              <a:rPr lang="en-US"/>
              <a:t>You can use Power Platform DLP PowerShell commands to set a custom link to lead end users to your organization’s governance documentation and include a governance contact, when they are prompted by governance controls. </a:t>
            </a:r>
          </a:p>
          <a:p>
            <a:pPr marL="285750" indent="-285750">
              <a:spcAft>
                <a:spcPts val="1200"/>
              </a:spcAft>
              <a:buFont typeface="Arial"/>
              <a:buChar char="•"/>
            </a:pPr>
            <a:r>
              <a:rPr lang="en-US"/>
              <a:t>For instance, when the governance error message content is set, it will appear in Power Apps Data Loss Prevention policy </a:t>
            </a:r>
            <a:r>
              <a:rPr lang="en-US" u="sng"/>
              <a:t>runtime enforcement messages</a:t>
            </a:r>
            <a:r>
              <a:rPr lang="en-US"/>
              <a:t>.</a:t>
            </a:r>
            <a:endParaRPr lang="en-US" sz="1400">
              <a:cs typeface="Segoe UI"/>
            </a:endParaRPr>
          </a:p>
        </p:txBody>
      </p:sp>
      <p:sp>
        <p:nvSpPr>
          <p:cNvPr id="12" name="TextBox 11">
            <a:extLst>
              <a:ext uri="{FF2B5EF4-FFF2-40B4-BE49-F238E27FC236}">
                <a16:creationId xmlns:a16="http://schemas.microsoft.com/office/drawing/2014/main" id="{5AE1690A-26D2-4A7C-A7F2-0653ED320CA0}"/>
              </a:ext>
            </a:extLst>
          </p:cNvPr>
          <p:cNvSpPr txBox="1"/>
          <p:nvPr/>
        </p:nvSpPr>
        <p:spPr>
          <a:xfrm>
            <a:off x="165914" y="6477410"/>
            <a:ext cx="10551705" cy="307777"/>
          </a:xfrm>
          <a:prstGeom prst="rect">
            <a:avLst/>
          </a:prstGeom>
          <a:noFill/>
        </p:spPr>
        <p:txBody>
          <a:bodyPr wrap="square">
            <a:spAutoFit/>
          </a:bodyPr>
          <a:lstStyle/>
          <a:p>
            <a:r>
              <a:rPr lang="fr-FR" sz="1400" err="1">
                <a:hlinkClick r:id="rId4"/>
              </a:rPr>
              <a:t>Governance</a:t>
            </a:r>
            <a:r>
              <a:rPr lang="fr-FR" sz="1400">
                <a:hlinkClick r:id="rId4"/>
              </a:rPr>
              <a:t> </a:t>
            </a:r>
            <a:r>
              <a:rPr lang="fr-FR" sz="1400" err="1">
                <a:hlinkClick r:id="rId4"/>
              </a:rPr>
              <a:t>error</a:t>
            </a:r>
            <a:r>
              <a:rPr lang="fr-FR" sz="1400">
                <a:hlinkClick r:id="rId4"/>
              </a:rPr>
              <a:t> message content </a:t>
            </a:r>
            <a:r>
              <a:rPr lang="fr-FR" sz="1400" err="1">
                <a:hlinkClick r:id="rId4"/>
              </a:rPr>
              <a:t>commands</a:t>
            </a:r>
            <a:r>
              <a:rPr lang="fi-FI" sz="1400"/>
              <a:t> </a:t>
            </a:r>
            <a:endParaRPr lang="LID4096" sz="1400"/>
          </a:p>
        </p:txBody>
      </p:sp>
      <p:pic>
        <p:nvPicPr>
          <p:cNvPr id="34" name="Picture 33">
            <a:extLst>
              <a:ext uri="{FF2B5EF4-FFF2-40B4-BE49-F238E27FC236}">
                <a16:creationId xmlns:a16="http://schemas.microsoft.com/office/drawing/2014/main" id="{46069F32-D566-4C26-98A3-B4360700BB90}"/>
              </a:ext>
            </a:extLst>
          </p:cNvPr>
          <p:cNvPicPr>
            <a:picLocks noChangeAspect="1"/>
          </p:cNvPicPr>
          <p:nvPr/>
        </p:nvPicPr>
        <p:blipFill>
          <a:blip r:embed="rId5"/>
          <a:stretch>
            <a:fillRect/>
          </a:stretch>
        </p:blipFill>
        <p:spPr>
          <a:xfrm>
            <a:off x="7410893" y="1398436"/>
            <a:ext cx="4706679" cy="2006803"/>
          </a:xfrm>
          <a:prstGeom prst="rect">
            <a:avLst/>
          </a:prstGeom>
        </p:spPr>
      </p:pic>
      <p:pic>
        <p:nvPicPr>
          <p:cNvPr id="4" name="Picture 3">
            <a:extLst>
              <a:ext uri="{FF2B5EF4-FFF2-40B4-BE49-F238E27FC236}">
                <a16:creationId xmlns:a16="http://schemas.microsoft.com/office/drawing/2014/main" id="{4B1DDC73-BD71-4C1D-9CFE-76DB92C1073B}"/>
              </a:ext>
            </a:extLst>
          </p:cNvPr>
          <p:cNvPicPr>
            <a:picLocks noChangeAspect="1"/>
          </p:cNvPicPr>
          <p:nvPr/>
        </p:nvPicPr>
        <p:blipFill>
          <a:blip r:embed="rId6"/>
          <a:stretch>
            <a:fillRect/>
          </a:stretch>
        </p:blipFill>
        <p:spPr>
          <a:xfrm>
            <a:off x="797013" y="3860625"/>
            <a:ext cx="6211419" cy="21149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791F7F4F-A777-874C-24F2-7395B8456F86}"/>
              </a:ext>
            </a:extLst>
          </p:cNvPr>
          <p:cNvPicPr>
            <a:picLocks noChangeAspect="1"/>
          </p:cNvPicPr>
          <p:nvPr/>
        </p:nvPicPr>
        <p:blipFill>
          <a:blip r:embed="rId7"/>
          <a:stretch>
            <a:fillRect/>
          </a:stretch>
        </p:blipFill>
        <p:spPr>
          <a:xfrm>
            <a:off x="7091917" y="3421708"/>
            <a:ext cx="5025656" cy="1395697"/>
          </a:xfrm>
          <a:prstGeom prst="rect">
            <a:avLst/>
          </a:prstGeom>
        </p:spPr>
      </p:pic>
      <p:sp>
        <p:nvSpPr>
          <p:cNvPr id="3" name="Footer Placeholder 2">
            <a:extLst>
              <a:ext uri="{FF2B5EF4-FFF2-40B4-BE49-F238E27FC236}">
                <a16:creationId xmlns:a16="http://schemas.microsoft.com/office/drawing/2014/main" id="{1E01413B-C4A4-6A61-D336-91C2B603BA0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8734765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xEl>
                                              <p:pRg st="1" end="1"/>
                                            </p:txEl>
                                          </p:spTgt>
                                        </p:tgtEl>
                                        <p:attrNameLst>
                                          <p:attrName>style.visibility</p:attrName>
                                        </p:attrNameLst>
                                      </p:cBhvr>
                                      <p:to>
                                        <p:strVal val="visible"/>
                                      </p:to>
                                    </p:set>
                                    <p:animEffect transition="in" filter="fade">
                                      <p:cBhvr>
                                        <p:cTn id="22" dur="500"/>
                                        <p:tgtEl>
                                          <p:spTgt spid="2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solidFill>
                  <a:srgbClr val="243A5E"/>
                </a:solidFill>
              </a:rPr>
              <a:t>DLP Resource Exemption</a:t>
            </a:r>
            <a:endParaRPr lang="en-US">
              <a:solidFill>
                <a:srgbClr val="243A5E"/>
              </a:solidFill>
            </a:endParaRPr>
          </a:p>
        </p:txBody>
      </p:sp>
      <p:sp>
        <p:nvSpPr>
          <p:cNvPr id="12" name="TextBox 11">
            <a:extLst>
              <a:ext uri="{FF2B5EF4-FFF2-40B4-BE49-F238E27FC236}">
                <a16:creationId xmlns:a16="http://schemas.microsoft.com/office/drawing/2014/main" id="{5AE1690A-26D2-4A7C-A7F2-0653ED320CA0}"/>
              </a:ext>
            </a:extLst>
          </p:cNvPr>
          <p:cNvSpPr txBox="1"/>
          <p:nvPr/>
        </p:nvSpPr>
        <p:spPr>
          <a:xfrm>
            <a:off x="314111" y="6494241"/>
            <a:ext cx="3475688" cy="307777"/>
          </a:xfrm>
          <a:prstGeom prst="rect">
            <a:avLst/>
          </a:prstGeom>
          <a:noFill/>
        </p:spPr>
        <p:txBody>
          <a:bodyPr wrap="square">
            <a:spAutoFit/>
          </a:bodyPr>
          <a:lstStyle/>
          <a:p>
            <a:r>
              <a:rPr lang="en-US" sz="1400">
                <a:hlinkClick r:id="rId4"/>
              </a:rPr>
              <a:t>DLP resource exemption cmdlets</a:t>
            </a:r>
            <a:endParaRPr lang="LID4096" sz="1400"/>
          </a:p>
        </p:txBody>
      </p:sp>
      <p:sp>
        <p:nvSpPr>
          <p:cNvPr id="36" name="TextBox 35">
            <a:extLst>
              <a:ext uri="{FF2B5EF4-FFF2-40B4-BE49-F238E27FC236}">
                <a16:creationId xmlns:a16="http://schemas.microsoft.com/office/drawing/2014/main" id="{FF00E003-9A2E-42D9-B5F3-0F8D784CC818}"/>
              </a:ext>
            </a:extLst>
          </p:cNvPr>
          <p:cNvSpPr txBox="1"/>
          <p:nvPr/>
        </p:nvSpPr>
        <p:spPr>
          <a:xfrm>
            <a:off x="655638" y="1147790"/>
            <a:ext cx="10880725" cy="2062103"/>
          </a:xfrm>
          <a:prstGeom prst="rect">
            <a:avLst/>
          </a:prstGeom>
          <a:noFill/>
        </p:spPr>
        <p:txBody>
          <a:bodyPr wrap="square" lIns="91440" tIns="45720" rIns="91440" bIns="45720" anchor="t">
            <a:spAutoFit/>
          </a:bodyPr>
          <a:lstStyle/>
          <a:p>
            <a:pPr marL="285750" indent="-285750">
              <a:spcAft>
                <a:spcPts val="1200"/>
              </a:spcAft>
              <a:buFont typeface="Arial"/>
              <a:buChar char="•"/>
            </a:pPr>
            <a:r>
              <a:rPr lang="en-US"/>
              <a:t>You can use Power Platform DLP PowerShell commands to exempt or unexempt Apps and Flows from DLP policies.</a:t>
            </a:r>
            <a:endParaRPr lang="en-US">
              <a:cs typeface="Segoe UI"/>
            </a:endParaRPr>
          </a:p>
          <a:p>
            <a:pPr marL="285750" indent="-285750">
              <a:spcAft>
                <a:spcPts val="1200"/>
              </a:spcAft>
              <a:buFont typeface="Arial"/>
              <a:buChar char="•"/>
            </a:pPr>
            <a:r>
              <a:rPr lang="en-US"/>
              <a:t>For example, by using following commands you can exempt App from specified DLP policy.</a:t>
            </a:r>
            <a:endParaRPr lang="en-US">
              <a:cs typeface="Segoe UI"/>
            </a:endParaRPr>
          </a:p>
          <a:p>
            <a:pPr marL="285750" indent="-285750">
              <a:spcAft>
                <a:spcPts val="1200"/>
              </a:spcAft>
              <a:buFont typeface="Arial"/>
              <a:buChar char="•"/>
            </a:pPr>
            <a:r>
              <a:rPr lang="en-US" b="1"/>
              <a:t>NOTE:</a:t>
            </a:r>
            <a:r>
              <a:rPr lang="en-US"/>
              <a:t> Currently, there is no UI to be able to see all Apps and Flows excluded from the policies, so admins would need to track and monitor excluded resources – you can retrieve list of exempt resources via PowerShell.</a:t>
            </a:r>
            <a:endParaRPr lang="en-US">
              <a:cs typeface="Segoe UI"/>
            </a:endParaRPr>
          </a:p>
        </p:txBody>
      </p:sp>
      <p:pic>
        <p:nvPicPr>
          <p:cNvPr id="46" name="Picture 45">
            <a:extLst>
              <a:ext uri="{FF2B5EF4-FFF2-40B4-BE49-F238E27FC236}">
                <a16:creationId xmlns:a16="http://schemas.microsoft.com/office/drawing/2014/main" id="{D902993A-5106-45B6-8486-E2A638E25C61}"/>
              </a:ext>
            </a:extLst>
          </p:cNvPr>
          <p:cNvPicPr>
            <a:picLocks noChangeAspect="1"/>
          </p:cNvPicPr>
          <p:nvPr/>
        </p:nvPicPr>
        <p:blipFill>
          <a:blip r:embed="rId5"/>
          <a:stretch>
            <a:fillRect/>
          </a:stretch>
        </p:blipFill>
        <p:spPr>
          <a:xfrm>
            <a:off x="1694834" y="3298979"/>
            <a:ext cx="8802328" cy="2905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Footer Placeholder 2">
            <a:extLst>
              <a:ext uri="{FF2B5EF4-FFF2-40B4-BE49-F238E27FC236}">
                <a16:creationId xmlns:a16="http://schemas.microsoft.com/office/drawing/2014/main" id="{D669C8FC-5A37-9AC9-D004-8D7C3EA0574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131041557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 </a:t>
            </a:r>
          </a:p>
        </p:txBody>
      </p:sp>
      <p:sp>
        <p:nvSpPr>
          <p:cNvPr id="17" name="Rectangle 16">
            <a:extLst>
              <a:ext uri="{FF2B5EF4-FFF2-40B4-BE49-F238E27FC236}">
                <a16:creationId xmlns:a16="http://schemas.microsoft.com/office/drawing/2014/main" id="{ACB878CC-94A7-4ED0-A6E6-34F9BAEF01B0}"/>
              </a:ext>
            </a:extLst>
          </p:cNvPr>
          <p:cNvSpPr>
            <a:spLocks/>
          </p:cNvSpPr>
          <p:nvPr/>
        </p:nvSpPr>
        <p:spPr bwMode="auto">
          <a:xfrm>
            <a:off x="0" y="2343006"/>
            <a:ext cx="7445375" cy="35610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6928" tIns="192024" rIns="182880" bIns="182880" numCol="1" spcCol="0" rtlCol="0" fromWordArt="0" anchor="t" anchorCtr="0" forceAA="0" compatLnSpc="1">
            <a:prstTxWarp prst="textNoShape">
              <a:avLst/>
            </a:prstTxWarp>
            <a:noAutofit/>
          </a:bodyPr>
          <a:lstStyle/>
          <a:p>
            <a:pPr lvl="0" defTabSz="914460">
              <a:lnSpc>
                <a:spcPct val="90000"/>
              </a:lnSpc>
              <a:spcAft>
                <a:spcPts val="333"/>
              </a:spcAft>
              <a:defRPr/>
            </a:pPr>
            <a:r>
              <a:rPr lang="en-US" sz="1600" noProof="1">
                <a:solidFill>
                  <a:prstClr val="black"/>
                </a:solidFill>
                <a:latin typeface="Segoe UI Light" pitchFamily="34" charset="0"/>
              </a:rPr>
              <a:t>Consider demoing the following:</a:t>
            </a:r>
          </a:p>
          <a:p>
            <a:pPr marL="228600" lvl="0" indent="-228600" defTabSz="914460">
              <a:lnSpc>
                <a:spcPct val="90000"/>
              </a:lnSpc>
              <a:spcAft>
                <a:spcPts val="333"/>
              </a:spcAft>
              <a:buAutoNum type="arabicPeriod"/>
              <a:defRPr/>
            </a:pPr>
            <a:r>
              <a:rPr lang="en-US" sz="1600" noProof="1">
                <a:solidFill>
                  <a:prstClr val="black"/>
                </a:solidFill>
                <a:latin typeface="Segoe UI Light" pitchFamily="34" charset="0"/>
              </a:rPr>
              <a:t>Open PPAC</a:t>
            </a:r>
          </a:p>
          <a:p>
            <a:pPr marL="228600" lvl="0" indent="-228600" defTabSz="914460">
              <a:lnSpc>
                <a:spcPct val="90000"/>
              </a:lnSpc>
              <a:spcAft>
                <a:spcPts val="333"/>
              </a:spcAft>
              <a:buAutoNum type="arabicPeriod"/>
              <a:defRPr/>
            </a:pPr>
            <a:r>
              <a:rPr lang="en-US" sz="1600" noProof="1">
                <a:solidFill>
                  <a:prstClr val="black"/>
                </a:solidFill>
                <a:latin typeface="Segoe UI Light" pitchFamily="34" charset="0"/>
              </a:rPr>
              <a:t>Click </a:t>
            </a:r>
            <a:r>
              <a:rPr lang="en-US" sz="1600" b="1" noProof="1">
                <a:solidFill>
                  <a:prstClr val="black"/>
                </a:solidFill>
                <a:latin typeface="Segoe UI Light" pitchFamily="34" charset="0"/>
              </a:rPr>
              <a:t>Data Policies </a:t>
            </a:r>
            <a:r>
              <a:rPr lang="en-US" sz="1600" b="0" noProof="1">
                <a:solidFill>
                  <a:prstClr val="black"/>
                </a:solidFill>
                <a:latin typeface="Segoe UI Light" pitchFamily="34" charset="0"/>
              </a:rPr>
              <a:t>from the left menu</a:t>
            </a:r>
          </a:p>
          <a:p>
            <a:pPr marL="228600" lvl="0" indent="-228600" defTabSz="914460">
              <a:lnSpc>
                <a:spcPct val="90000"/>
              </a:lnSpc>
              <a:spcAft>
                <a:spcPts val="333"/>
              </a:spcAft>
              <a:buAutoNum type="arabicPeriod"/>
              <a:defRPr/>
            </a:pPr>
            <a:r>
              <a:rPr lang="en-US" sz="1600" b="0" noProof="1">
                <a:solidFill>
                  <a:prstClr val="black"/>
                </a:solidFill>
                <a:latin typeface="Segoe UI Light" pitchFamily="34" charset="0"/>
              </a:rPr>
              <a:t>Click New Policy</a:t>
            </a:r>
          </a:p>
          <a:p>
            <a:pPr marL="228600" lvl="0" indent="-228600" defTabSz="914460">
              <a:lnSpc>
                <a:spcPct val="90000"/>
              </a:lnSpc>
              <a:spcAft>
                <a:spcPts val="333"/>
              </a:spcAft>
              <a:buAutoNum type="arabicPeriod"/>
              <a:defRPr/>
            </a:pPr>
            <a:r>
              <a:rPr lang="en-US" sz="1600" b="0" noProof="1">
                <a:solidFill>
                  <a:prstClr val="black"/>
                </a:solidFill>
                <a:latin typeface="Segoe UI Light" pitchFamily="34" charset="0"/>
              </a:rPr>
              <a:t>Set policy name as “</a:t>
            </a:r>
            <a:r>
              <a:rPr lang="en-US" sz="1600" b="1" noProof="1">
                <a:solidFill>
                  <a:prstClr val="black"/>
                </a:solidFill>
                <a:latin typeface="Segoe UI Light" pitchFamily="34" charset="0"/>
              </a:rPr>
              <a:t>Tenant Policy</a:t>
            </a:r>
            <a:r>
              <a:rPr lang="en-US" sz="1600" b="0" noProof="1">
                <a:solidFill>
                  <a:prstClr val="black"/>
                </a:solidFill>
                <a:latin typeface="Segoe UI Light" pitchFamily="34" charset="0"/>
              </a:rPr>
              <a:t>”</a:t>
            </a:r>
          </a:p>
          <a:p>
            <a:pPr marL="228600" lvl="0" indent="-228600" defTabSz="914460">
              <a:lnSpc>
                <a:spcPct val="90000"/>
              </a:lnSpc>
              <a:spcAft>
                <a:spcPts val="333"/>
              </a:spcAft>
              <a:buAutoNum type="arabicPeriod"/>
              <a:defRPr/>
            </a:pPr>
            <a:r>
              <a:rPr lang="en-US" sz="1600" b="0" noProof="1">
                <a:solidFill>
                  <a:prstClr val="black"/>
                </a:solidFill>
                <a:latin typeface="Segoe UI Light" pitchFamily="34" charset="0"/>
              </a:rPr>
              <a:t>In the connectors list (Non-Business) filter all non-blockable connectors by settings filter for </a:t>
            </a:r>
            <a:r>
              <a:rPr lang="en-US" sz="1600" b="1" noProof="1">
                <a:solidFill>
                  <a:prstClr val="black"/>
                </a:solidFill>
                <a:latin typeface="Segoe UI Light" pitchFamily="34" charset="0"/>
              </a:rPr>
              <a:t>Blockable</a:t>
            </a:r>
            <a:r>
              <a:rPr lang="en-US" sz="1600" b="0" noProof="1">
                <a:solidFill>
                  <a:prstClr val="black"/>
                </a:solidFill>
                <a:latin typeface="Segoe UI Light" pitchFamily="34" charset="0"/>
              </a:rPr>
              <a:t> column with value </a:t>
            </a:r>
            <a:r>
              <a:rPr lang="en-US" sz="1600" b="1" noProof="1">
                <a:solidFill>
                  <a:prstClr val="black"/>
                </a:solidFill>
                <a:latin typeface="Segoe UI Light" pitchFamily="34" charset="0"/>
              </a:rPr>
              <a:t>No</a:t>
            </a:r>
          </a:p>
          <a:p>
            <a:pPr marL="228600" lvl="0" indent="-228600" defTabSz="914460">
              <a:lnSpc>
                <a:spcPct val="90000"/>
              </a:lnSpc>
              <a:spcAft>
                <a:spcPts val="333"/>
              </a:spcAft>
              <a:buAutoNum type="arabicPeriod"/>
              <a:defRPr/>
            </a:pPr>
            <a:r>
              <a:rPr lang="en-US" sz="1600" b="0" noProof="1">
                <a:solidFill>
                  <a:prstClr val="black"/>
                </a:solidFill>
                <a:latin typeface="Segoe UI Light" pitchFamily="34" charset="0"/>
              </a:rPr>
              <a:t>Select all connectector (about 24) and move them to </a:t>
            </a:r>
            <a:r>
              <a:rPr lang="en-US" sz="1600" b="1" noProof="1">
                <a:solidFill>
                  <a:prstClr val="black"/>
                </a:solidFill>
                <a:latin typeface="Segoe UI Light" pitchFamily="34" charset="0"/>
              </a:rPr>
              <a:t>Business</a:t>
            </a:r>
            <a:r>
              <a:rPr lang="en-US" sz="1600" b="0" noProof="1">
                <a:solidFill>
                  <a:prstClr val="black"/>
                </a:solidFill>
                <a:latin typeface="Segoe UI Light" pitchFamily="34" charset="0"/>
              </a:rPr>
              <a:t> group and click </a:t>
            </a:r>
            <a:r>
              <a:rPr lang="en-US" sz="1600" b="1" noProof="1">
                <a:solidFill>
                  <a:prstClr val="black"/>
                </a:solidFill>
                <a:latin typeface="Segoe UI Light" pitchFamily="34" charset="0"/>
              </a:rPr>
              <a:t>Next</a:t>
            </a:r>
          </a:p>
          <a:p>
            <a:pPr marL="228600" lvl="0" indent="-228600" defTabSz="914460">
              <a:lnSpc>
                <a:spcPct val="90000"/>
              </a:lnSpc>
              <a:spcAft>
                <a:spcPts val="333"/>
              </a:spcAft>
              <a:buAutoNum type="arabicPeriod"/>
              <a:defRPr/>
            </a:pPr>
            <a:r>
              <a:rPr lang="en-US" sz="1600" b="0" noProof="1">
                <a:solidFill>
                  <a:prstClr val="black"/>
                </a:solidFill>
                <a:latin typeface="Segoe UI Light" pitchFamily="34" charset="0"/>
              </a:rPr>
              <a:t>Do not change anything in Custom Connectors page just click </a:t>
            </a:r>
            <a:r>
              <a:rPr lang="en-US" sz="1600" b="1" noProof="1">
                <a:solidFill>
                  <a:prstClr val="black"/>
                </a:solidFill>
                <a:latin typeface="Segoe UI Light" pitchFamily="34" charset="0"/>
              </a:rPr>
              <a:t>Next</a:t>
            </a:r>
          </a:p>
          <a:p>
            <a:pPr marL="228600" lvl="0" indent="-228600" defTabSz="914460">
              <a:lnSpc>
                <a:spcPct val="90000"/>
              </a:lnSpc>
              <a:spcAft>
                <a:spcPts val="333"/>
              </a:spcAft>
              <a:buAutoNum type="arabicPeriod"/>
              <a:defRPr/>
            </a:pPr>
            <a:r>
              <a:rPr lang="en-US" sz="1600" b="0" noProof="1">
                <a:solidFill>
                  <a:prstClr val="black"/>
                </a:solidFill>
                <a:latin typeface="Segoe UI Light" pitchFamily="34" charset="0"/>
              </a:rPr>
              <a:t>On the Scope page select “</a:t>
            </a:r>
            <a:r>
              <a:rPr lang="en-US" sz="1600" b="1" noProof="1">
                <a:solidFill>
                  <a:prstClr val="black"/>
                </a:solidFill>
                <a:latin typeface="Segoe UI Light" pitchFamily="34" charset="0"/>
              </a:rPr>
              <a:t>Add all environments</a:t>
            </a:r>
            <a:r>
              <a:rPr lang="en-US" sz="1600" b="0" noProof="1">
                <a:solidFill>
                  <a:prstClr val="black"/>
                </a:solidFill>
                <a:latin typeface="Segoe UI Light" pitchFamily="34" charset="0"/>
              </a:rPr>
              <a:t>” and click </a:t>
            </a:r>
            <a:r>
              <a:rPr lang="en-US" sz="1600" b="1" noProof="1">
                <a:solidFill>
                  <a:prstClr val="black"/>
                </a:solidFill>
                <a:latin typeface="Segoe UI Light" pitchFamily="34" charset="0"/>
              </a:rPr>
              <a:t>Next</a:t>
            </a:r>
          </a:p>
          <a:p>
            <a:pPr marL="228600" lvl="0" indent="-228600" defTabSz="914460">
              <a:lnSpc>
                <a:spcPct val="90000"/>
              </a:lnSpc>
              <a:spcAft>
                <a:spcPts val="333"/>
              </a:spcAft>
              <a:buAutoNum type="arabicPeriod"/>
              <a:defRPr/>
            </a:pPr>
            <a:r>
              <a:rPr lang="en-US" sz="1600" b="0" noProof="1">
                <a:solidFill>
                  <a:prstClr val="black"/>
                </a:solidFill>
                <a:latin typeface="Segoe UI Light" pitchFamily="34" charset="0"/>
              </a:rPr>
              <a:t>In the last page click “</a:t>
            </a:r>
            <a:r>
              <a:rPr lang="en-US" sz="1600" b="1" noProof="1">
                <a:solidFill>
                  <a:prstClr val="black"/>
                </a:solidFill>
                <a:latin typeface="Segoe UI Light" pitchFamily="34" charset="0"/>
              </a:rPr>
              <a:t>Create policy</a:t>
            </a:r>
            <a:r>
              <a:rPr lang="en-US" sz="1600" b="0" noProof="1">
                <a:solidFill>
                  <a:prstClr val="black"/>
                </a:solidFill>
                <a:latin typeface="Segoe UI Light" pitchFamily="34" charset="0"/>
              </a:rPr>
              <a:t>”</a:t>
            </a:r>
          </a:p>
        </p:txBody>
      </p:sp>
      <p:sp>
        <p:nvSpPr>
          <p:cNvPr id="11" name="Rectangle 10">
            <a:extLst>
              <a:ext uri="{FF2B5EF4-FFF2-40B4-BE49-F238E27FC236}">
                <a16:creationId xmlns:a16="http://schemas.microsoft.com/office/drawing/2014/main" id="{01FC910E-FB3C-4F1D-8D0A-74126A3B92CC}"/>
              </a:ext>
              <a:ext uri="{C183D7F6-B498-43B3-948B-1728B52AA6E4}">
                <adec:decorative xmlns:adec="http://schemas.microsoft.com/office/drawing/2017/decorative" val="1"/>
              </a:ext>
            </a:extLst>
          </p:cNvPr>
          <p:cNvSpPr/>
          <p:nvPr/>
        </p:nvSpPr>
        <p:spPr bwMode="auto">
          <a:xfrm>
            <a:off x="7445375" y="1988457"/>
            <a:ext cx="4175125" cy="427010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ooter Placeholder 3">
            <a:extLst>
              <a:ext uri="{FF2B5EF4-FFF2-40B4-BE49-F238E27FC236}">
                <a16:creationId xmlns:a16="http://schemas.microsoft.com/office/drawing/2014/main" id="{15716BB7-975A-42A8-B6AF-DE8E83CD26C4}"/>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3" name="Slide Number Placeholder 7">
            <a:extLst>
              <a:ext uri="{FF2B5EF4-FFF2-40B4-BE49-F238E27FC236}">
                <a16:creationId xmlns:a16="http://schemas.microsoft.com/office/drawing/2014/main" id="{B5EBF1C7-A949-4960-9751-990E1F690F49}"/>
              </a:ext>
            </a:extLst>
          </p:cNvPr>
          <p:cNvSpPr>
            <a:spLocks noGrp="1"/>
          </p:cNvSpPr>
          <p:nvPr>
            <p:ph type="sldNum" sz="quarter" idx="4"/>
          </p:nvPr>
        </p:nvSpPr>
        <p:spPr>
          <a:xfrm>
            <a:off x="11697272" y="6539518"/>
            <a:ext cx="404240" cy="123111"/>
          </a:xfrm>
        </p:spPr>
        <p:txBody>
          <a:bodyPr/>
          <a:lstStyle/>
          <a:p>
            <a:pPr lvl="0"/>
            <a:fld id="{8F881BB8-5469-4299-99B9-578BE3320A80}" type="slidenum">
              <a:rPr lang="en-US" noProof="0" smtClean="0"/>
              <a:pPr lvl="0"/>
              <a:t>15</a:t>
            </a:fld>
            <a:endParaRPr lang="en-US" noProof="0"/>
          </a:p>
        </p:txBody>
      </p:sp>
      <p:sp>
        <p:nvSpPr>
          <p:cNvPr id="5" name="Text Placeholder 4">
            <a:extLst>
              <a:ext uri="{FF2B5EF4-FFF2-40B4-BE49-F238E27FC236}">
                <a16:creationId xmlns:a16="http://schemas.microsoft.com/office/drawing/2014/main" id="{3F83BB97-773A-4BFE-A8A1-A09521541F7F}"/>
              </a:ext>
            </a:extLst>
          </p:cNvPr>
          <p:cNvSpPr>
            <a:spLocks noGrp="1"/>
          </p:cNvSpPr>
          <p:nvPr>
            <p:ph type="body" sz="quarter" idx="12"/>
          </p:nvPr>
        </p:nvSpPr>
        <p:spPr>
          <a:xfrm>
            <a:off x="584201" y="1310646"/>
            <a:ext cx="11018520" cy="276999"/>
          </a:xfrm>
        </p:spPr>
        <p:txBody>
          <a:bodyPr/>
          <a:lstStyle/>
          <a:p>
            <a:r>
              <a:rPr lang="en-US"/>
              <a:t>Create tenant level Data Loss Prevention policy</a:t>
            </a:r>
          </a:p>
        </p:txBody>
      </p:sp>
      <p:pic>
        <p:nvPicPr>
          <p:cNvPr id="4"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795CE09A-BB58-2982-C438-A46B0562D75B}"/>
              </a:ext>
            </a:extLst>
          </p:cNvPr>
          <p:cNvPicPr>
            <a:picLocks noChangeAspect="1"/>
          </p:cNvPicPr>
          <p:nvPr>
            <p:custDataLst>
              <p:tags r:id="rId2"/>
            </p:custDataLst>
          </p:nvPr>
        </p:nvPicPr>
        <p:blipFill rotWithShape="1">
          <a:blip r:embed="rId5" cstate="screen">
            <a:extLst>
              <a:ext uri="{28A0092B-C50C-407E-A947-70E740481C1C}">
                <a14:useLocalDpi xmlns:a14="http://schemas.microsoft.com/office/drawing/2010/main"/>
              </a:ext>
            </a:extLst>
          </a:blip>
          <a:srcRect l="5986" r="5986"/>
          <a:stretch/>
        </p:blipFill>
        <p:spPr>
          <a:xfrm>
            <a:off x="7911662" y="2409010"/>
            <a:ext cx="3429000" cy="3429000"/>
          </a:xfrm>
          <a:prstGeom prst="rect">
            <a:avLst/>
          </a:prstGeom>
        </p:spPr>
      </p:pic>
    </p:spTree>
    <p:custDataLst>
      <p:tags r:id="rId1"/>
    </p:custDataLst>
    <p:extLst>
      <p:ext uri="{BB962C8B-B14F-4D97-AF65-F5344CB8AC3E}">
        <p14:creationId xmlns:p14="http://schemas.microsoft.com/office/powerpoint/2010/main" val="98408308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Example - Contoso Corp DLP policies</a:t>
            </a:r>
          </a:p>
        </p:txBody>
      </p:sp>
      <p:cxnSp>
        <p:nvCxnSpPr>
          <p:cNvPr id="206" name="Straight Connector 205">
            <a:extLst>
              <a:ext uri="{FF2B5EF4-FFF2-40B4-BE49-F238E27FC236}">
                <a16:creationId xmlns:a16="http://schemas.microsoft.com/office/drawing/2014/main" id="{039AE1D6-7B37-494E-85F5-26025AE87B77}"/>
              </a:ext>
            </a:extLst>
          </p:cNvPr>
          <p:cNvCxnSpPr>
            <a:cxnSpLocks/>
          </p:cNvCxnSpPr>
          <p:nvPr/>
        </p:nvCxnSpPr>
        <p:spPr>
          <a:xfrm>
            <a:off x="596711" y="889414"/>
            <a:ext cx="1124467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8E7CB4C8-F8B6-4E4F-A892-E1971011BEE4}"/>
              </a:ext>
            </a:extLst>
          </p:cNvPr>
          <p:cNvGrpSpPr/>
          <p:nvPr/>
        </p:nvGrpSpPr>
        <p:grpSpPr>
          <a:xfrm>
            <a:off x="3648583" y="1032777"/>
            <a:ext cx="5136518" cy="1966232"/>
            <a:chOff x="3576502" y="720725"/>
            <a:chExt cx="5036259" cy="1927853"/>
          </a:xfrm>
        </p:grpSpPr>
        <p:sp>
          <p:nvSpPr>
            <p:cNvPr id="208" name="Rectangle 207">
              <a:extLst>
                <a:ext uri="{FF2B5EF4-FFF2-40B4-BE49-F238E27FC236}">
                  <a16:creationId xmlns:a16="http://schemas.microsoft.com/office/drawing/2014/main" id="{6EA65EC9-3535-45B0-A2D3-4527CFD65F7F}"/>
                </a:ext>
              </a:extLst>
            </p:cNvPr>
            <p:cNvSpPr/>
            <p:nvPr/>
          </p:nvSpPr>
          <p:spPr bwMode="auto">
            <a:xfrm>
              <a:off x="3576502" y="893379"/>
              <a:ext cx="5036259" cy="1755199"/>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BAFCFAC8-B794-4F02-9880-4E53D3C31757}"/>
                </a:ext>
              </a:extLst>
            </p:cNvPr>
            <p:cNvSpPr/>
            <p:nvPr/>
          </p:nvSpPr>
          <p:spPr bwMode="auto">
            <a:xfrm>
              <a:off x="5191564" y="720725"/>
              <a:ext cx="1806136" cy="3411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latin typeface="+mj-lt"/>
                  <a:cs typeface="Segoe UI" pitchFamily="34" charset="0"/>
                </a:rPr>
                <a:t>3. CONTOSO TAX DLP</a:t>
              </a:r>
            </a:p>
            <a:p>
              <a:pPr algn="ctr" defTabSz="951028" fontAlgn="base">
                <a:spcBef>
                  <a:spcPct val="0"/>
                </a:spcBef>
                <a:spcAft>
                  <a:spcPct val="0"/>
                </a:spcAft>
              </a:pPr>
              <a:r>
                <a:rPr lang="en-US" sz="1020">
                  <a:solidFill>
                    <a:schemeClr val="tx1"/>
                  </a:solidFill>
                  <a:cs typeface="Segoe UI" pitchFamily="34" charset="0"/>
                </a:rPr>
                <a:t>(Tenant policy, Include </a:t>
              </a:r>
              <a:r>
                <a:rPr lang="en-US" sz="1020" err="1">
                  <a:solidFill>
                    <a:schemeClr val="tx1"/>
                  </a:solidFill>
                  <a:cs typeface="Segoe UI" pitchFamily="34" charset="0"/>
                </a:rPr>
                <a:t>envs</a:t>
              </a:r>
              <a:r>
                <a:rPr lang="en-US" sz="1020">
                  <a:solidFill>
                    <a:schemeClr val="tx1"/>
                  </a:solidFill>
                  <a:cs typeface="Segoe UI" pitchFamily="34" charset="0"/>
                </a:rPr>
                <a:t>)</a:t>
              </a:r>
            </a:p>
          </p:txBody>
        </p:sp>
      </p:grpSp>
      <p:grpSp>
        <p:nvGrpSpPr>
          <p:cNvPr id="210" name="Group 209">
            <a:extLst>
              <a:ext uri="{FF2B5EF4-FFF2-40B4-BE49-F238E27FC236}">
                <a16:creationId xmlns:a16="http://schemas.microsoft.com/office/drawing/2014/main" id="{8AA61A96-06E7-4357-B996-9D5A5857B4CF}"/>
              </a:ext>
            </a:extLst>
          </p:cNvPr>
          <p:cNvGrpSpPr/>
          <p:nvPr/>
        </p:nvGrpSpPr>
        <p:grpSpPr>
          <a:xfrm>
            <a:off x="3648583" y="3484226"/>
            <a:ext cx="5136518" cy="1958846"/>
            <a:chOff x="3576502" y="3124325"/>
            <a:chExt cx="5036259" cy="1920612"/>
          </a:xfrm>
        </p:grpSpPr>
        <p:sp>
          <p:nvSpPr>
            <p:cNvPr id="211" name="Rectangle 210">
              <a:extLst>
                <a:ext uri="{FF2B5EF4-FFF2-40B4-BE49-F238E27FC236}">
                  <a16:creationId xmlns:a16="http://schemas.microsoft.com/office/drawing/2014/main" id="{E4054BD0-2CC2-430A-A483-C9A072DC284C}"/>
                </a:ext>
              </a:extLst>
            </p:cNvPr>
            <p:cNvSpPr/>
            <p:nvPr/>
          </p:nvSpPr>
          <p:spPr bwMode="auto">
            <a:xfrm>
              <a:off x="3576502" y="3289738"/>
              <a:ext cx="5036259" cy="1755199"/>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45538CC6-163C-44BD-A03D-0BBCDC042CF6}"/>
                </a:ext>
              </a:extLst>
            </p:cNvPr>
            <p:cNvSpPr/>
            <p:nvPr/>
          </p:nvSpPr>
          <p:spPr bwMode="auto">
            <a:xfrm>
              <a:off x="5242364" y="3124325"/>
              <a:ext cx="1704536" cy="3411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IN" sz="1122">
                  <a:solidFill>
                    <a:schemeClr val="tx1"/>
                  </a:solidFill>
                  <a:latin typeface="+mj-lt"/>
                  <a:ea typeface="Segoe UI" pitchFamily="34" charset="0"/>
                  <a:cs typeface="Segoe UI" pitchFamily="34" charset="0"/>
                </a:rPr>
                <a:t>4. CONTOSO AUDIT DLP</a:t>
              </a:r>
            </a:p>
            <a:p>
              <a:pPr algn="ctr" defTabSz="951028" fontAlgn="base">
                <a:spcBef>
                  <a:spcPct val="0"/>
                </a:spcBef>
                <a:spcAft>
                  <a:spcPct val="0"/>
                </a:spcAft>
              </a:pPr>
              <a:r>
                <a:rPr lang="en-IN" sz="1020">
                  <a:solidFill>
                    <a:schemeClr val="tx1"/>
                  </a:solidFill>
                  <a:ea typeface="Segoe UI" pitchFamily="34" charset="0"/>
                  <a:cs typeface="Segoe UI" pitchFamily="34" charset="0"/>
                </a:rPr>
                <a:t>(Tenant policy, Include </a:t>
              </a:r>
              <a:r>
                <a:rPr lang="en-IN" sz="1020" err="1">
                  <a:solidFill>
                    <a:schemeClr val="tx1"/>
                  </a:solidFill>
                  <a:ea typeface="Segoe UI" pitchFamily="34" charset="0"/>
                  <a:cs typeface="Segoe UI" pitchFamily="34" charset="0"/>
                </a:rPr>
                <a:t>envs</a:t>
              </a:r>
              <a:r>
                <a:rPr lang="en-IN" sz="1020">
                  <a:solidFill>
                    <a:schemeClr val="tx1"/>
                  </a:solidFill>
                  <a:ea typeface="Segoe UI" pitchFamily="34" charset="0"/>
                  <a:cs typeface="Segoe UI" pitchFamily="34" charset="0"/>
                </a:rPr>
                <a:t>)</a:t>
              </a:r>
            </a:p>
          </p:txBody>
        </p:sp>
      </p:grpSp>
      <p:grpSp>
        <p:nvGrpSpPr>
          <p:cNvPr id="213" name="Group 212">
            <a:extLst>
              <a:ext uri="{FF2B5EF4-FFF2-40B4-BE49-F238E27FC236}">
                <a16:creationId xmlns:a16="http://schemas.microsoft.com/office/drawing/2014/main" id="{E723033B-6111-4901-9D28-541C1599CDE7}"/>
              </a:ext>
            </a:extLst>
          </p:cNvPr>
          <p:cNvGrpSpPr/>
          <p:nvPr/>
        </p:nvGrpSpPr>
        <p:grpSpPr>
          <a:xfrm>
            <a:off x="8951728" y="1032777"/>
            <a:ext cx="2762860" cy="1966232"/>
            <a:chOff x="8776137" y="720725"/>
            <a:chExt cx="2708932" cy="1927853"/>
          </a:xfrm>
        </p:grpSpPr>
        <p:sp>
          <p:nvSpPr>
            <p:cNvPr id="214" name="Rectangle 213">
              <a:extLst>
                <a:ext uri="{FF2B5EF4-FFF2-40B4-BE49-F238E27FC236}">
                  <a16:creationId xmlns:a16="http://schemas.microsoft.com/office/drawing/2014/main" id="{8BC105EE-09AA-4FBB-9295-D221116CD17E}"/>
                </a:ext>
              </a:extLst>
            </p:cNvPr>
            <p:cNvSpPr/>
            <p:nvPr/>
          </p:nvSpPr>
          <p:spPr bwMode="auto">
            <a:xfrm>
              <a:off x="8776137" y="893379"/>
              <a:ext cx="2708932" cy="1755199"/>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FD03B559-FEE5-4F1A-9EB2-F209F4D9A187}"/>
                </a:ext>
              </a:extLst>
            </p:cNvPr>
            <p:cNvSpPr/>
            <p:nvPr/>
          </p:nvSpPr>
          <p:spPr bwMode="auto">
            <a:xfrm>
              <a:off x="9309837" y="720725"/>
              <a:ext cx="1641532" cy="3411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latin typeface="+mj-lt"/>
                  <a:cs typeface="Segoe UI" pitchFamily="34" charset="0"/>
                </a:rPr>
                <a:t>5. CENTRAL IT DLP</a:t>
              </a:r>
            </a:p>
            <a:p>
              <a:pPr algn="ctr" defTabSz="951028" fontAlgn="base">
                <a:spcBef>
                  <a:spcPct val="0"/>
                </a:spcBef>
                <a:spcAft>
                  <a:spcPct val="0"/>
                </a:spcAft>
              </a:pPr>
              <a:r>
                <a:rPr lang="en-US" sz="1020">
                  <a:solidFill>
                    <a:schemeClr val="tx1"/>
                  </a:solidFill>
                  <a:latin typeface="+mj-lt"/>
                  <a:cs typeface="Segoe UI" pitchFamily="34" charset="0"/>
                </a:rPr>
                <a:t>(</a:t>
              </a:r>
              <a:r>
                <a:rPr lang="en-US" sz="1020">
                  <a:solidFill>
                    <a:schemeClr val="tx1"/>
                  </a:solidFill>
                  <a:cs typeface="Segoe UI" pitchFamily="34" charset="0"/>
                </a:rPr>
                <a:t>Tenant policy, Include </a:t>
              </a:r>
              <a:r>
                <a:rPr lang="en-US" sz="1020" err="1">
                  <a:solidFill>
                    <a:schemeClr val="tx1"/>
                  </a:solidFill>
                  <a:cs typeface="Segoe UI" pitchFamily="34" charset="0"/>
                </a:rPr>
                <a:t>envs</a:t>
              </a:r>
              <a:r>
                <a:rPr lang="en-US" sz="1020">
                  <a:solidFill>
                    <a:schemeClr val="tx1"/>
                  </a:solidFill>
                  <a:cs typeface="Segoe UI" pitchFamily="34" charset="0"/>
                </a:rPr>
                <a:t>)</a:t>
              </a:r>
            </a:p>
          </p:txBody>
        </p:sp>
      </p:grpSp>
      <p:grpSp>
        <p:nvGrpSpPr>
          <p:cNvPr id="216" name="Group 215">
            <a:extLst>
              <a:ext uri="{FF2B5EF4-FFF2-40B4-BE49-F238E27FC236}">
                <a16:creationId xmlns:a16="http://schemas.microsoft.com/office/drawing/2014/main" id="{769C0F9E-D081-48C5-907D-A26CB7AEE441}"/>
              </a:ext>
            </a:extLst>
          </p:cNvPr>
          <p:cNvGrpSpPr/>
          <p:nvPr/>
        </p:nvGrpSpPr>
        <p:grpSpPr>
          <a:xfrm>
            <a:off x="8951728" y="3484226"/>
            <a:ext cx="2762860" cy="1958846"/>
            <a:chOff x="8776137" y="3124325"/>
            <a:chExt cx="2708932" cy="1920612"/>
          </a:xfrm>
        </p:grpSpPr>
        <p:sp>
          <p:nvSpPr>
            <p:cNvPr id="217" name="Rectangle 216">
              <a:extLst>
                <a:ext uri="{FF2B5EF4-FFF2-40B4-BE49-F238E27FC236}">
                  <a16:creationId xmlns:a16="http://schemas.microsoft.com/office/drawing/2014/main" id="{A546D2E7-2DA9-4476-A4FC-D986998D8608}"/>
                </a:ext>
              </a:extLst>
            </p:cNvPr>
            <p:cNvSpPr/>
            <p:nvPr/>
          </p:nvSpPr>
          <p:spPr bwMode="auto">
            <a:xfrm>
              <a:off x="8776137" y="3289738"/>
              <a:ext cx="2708932" cy="1755199"/>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91502E2-EBA8-498F-B6C4-4D7B408714C5}"/>
                </a:ext>
              </a:extLst>
            </p:cNvPr>
            <p:cNvSpPr/>
            <p:nvPr/>
          </p:nvSpPr>
          <p:spPr bwMode="auto">
            <a:xfrm>
              <a:off x="9212206" y="3124325"/>
              <a:ext cx="1836794" cy="3411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224">
                  <a:solidFill>
                    <a:schemeClr val="tx1"/>
                  </a:solidFill>
                  <a:latin typeface="+mj-lt"/>
                  <a:cs typeface="Segoe UI" pitchFamily="34" charset="0"/>
                </a:rPr>
                <a:t>6. SPECIAL PURPOSE DLP</a:t>
              </a:r>
            </a:p>
            <a:p>
              <a:pPr algn="ctr" defTabSz="951028" fontAlgn="base">
                <a:spcBef>
                  <a:spcPct val="0"/>
                </a:spcBef>
                <a:spcAft>
                  <a:spcPct val="0"/>
                </a:spcAft>
              </a:pPr>
              <a:r>
                <a:rPr lang="en-US" sz="1224">
                  <a:solidFill>
                    <a:schemeClr val="tx1"/>
                  </a:solidFill>
                  <a:cs typeface="Segoe UI" pitchFamily="34" charset="0"/>
                </a:rPr>
                <a:t>(Environment policy)</a:t>
              </a:r>
            </a:p>
          </p:txBody>
        </p:sp>
      </p:grpSp>
      <p:grpSp>
        <p:nvGrpSpPr>
          <p:cNvPr id="219" name="Group 218">
            <a:extLst>
              <a:ext uri="{FF2B5EF4-FFF2-40B4-BE49-F238E27FC236}">
                <a16:creationId xmlns:a16="http://schemas.microsoft.com/office/drawing/2014/main" id="{8E4F1666-3774-4F9A-84D0-671F5F9F3159}"/>
              </a:ext>
            </a:extLst>
          </p:cNvPr>
          <p:cNvGrpSpPr/>
          <p:nvPr/>
        </p:nvGrpSpPr>
        <p:grpSpPr>
          <a:xfrm>
            <a:off x="719093" y="3484226"/>
            <a:ext cx="2762860" cy="1958846"/>
            <a:chOff x="704193" y="3124325"/>
            <a:chExt cx="2708932" cy="1920612"/>
          </a:xfrm>
        </p:grpSpPr>
        <p:sp>
          <p:nvSpPr>
            <p:cNvPr id="220" name="Rectangle 219">
              <a:extLst>
                <a:ext uri="{FF2B5EF4-FFF2-40B4-BE49-F238E27FC236}">
                  <a16:creationId xmlns:a16="http://schemas.microsoft.com/office/drawing/2014/main" id="{7A335C8C-E0E2-4A2F-B217-B7B55A82E78D}"/>
                </a:ext>
              </a:extLst>
            </p:cNvPr>
            <p:cNvSpPr/>
            <p:nvPr/>
          </p:nvSpPr>
          <p:spPr bwMode="auto">
            <a:xfrm>
              <a:off x="704193" y="3289738"/>
              <a:ext cx="2708932" cy="1755199"/>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12FDB926-7AF4-4333-AEDC-BB6DEF0938E0}"/>
                </a:ext>
              </a:extLst>
            </p:cNvPr>
            <p:cNvSpPr/>
            <p:nvPr/>
          </p:nvSpPr>
          <p:spPr bwMode="auto">
            <a:xfrm>
              <a:off x="1212193" y="3124325"/>
              <a:ext cx="1692932" cy="3411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latin typeface="+mj-lt"/>
                  <a:cs typeface="Segoe UI" pitchFamily="34" charset="0"/>
                </a:rPr>
                <a:t>2. LESS RESTRICTIVE DLP</a:t>
              </a:r>
            </a:p>
            <a:p>
              <a:pPr algn="ctr" defTabSz="951028" fontAlgn="base">
                <a:spcBef>
                  <a:spcPct val="0"/>
                </a:spcBef>
                <a:spcAft>
                  <a:spcPct val="0"/>
                </a:spcAft>
              </a:pPr>
              <a:r>
                <a:rPr lang="en-US" sz="1020">
                  <a:solidFill>
                    <a:schemeClr val="tx1"/>
                  </a:solidFill>
                  <a:cs typeface="Segoe UI" pitchFamily="34" charset="0"/>
                </a:rPr>
                <a:t>(Tenant policy, Include </a:t>
              </a:r>
              <a:r>
                <a:rPr lang="en-US" sz="1020" err="1">
                  <a:solidFill>
                    <a:schemeClr val="tx1"/>
                  </a:solidFill>
                  <a:cs typeface="Segoe UI" pitchFamily="34" charset="0"/>
                </a:rPr>
                <a:t>envs</a:t>
              </a:r>
              <a:r>
                <a:rPr lang="en-US" sz="1020">
                  <a:solidFill>
                    <a:schemeClr val="tx1"/>
                  </a:solidFill>
                  <a:cs typeface="Segoe UI" pitchFamily="34" charset="0"/>
                </a:rPr>
                <a:t>)</a:t>
              </a:r>
            </a:p>
          </p:txBody>
        </p:sp>
      </p:grpSp>
      <p:grpSp>
        <p:nvGrpSpPr>
          <p:cNvPr id="222" name="Group 221">
            <a:extLst>
              <a:ext uri="{FF2B5EF4-FFF2-40B4-BE49-F238E27FC236}">
                <a16:creationId xmlns:a16="http://schemas.microsoft.com/office/drawing/2014/main" id="{7FE477A4-D406-4BE6-B9B4-238331A255F7}"/>
              </a:ext>
            </a:extLst>
          </p:cNvPr>
          <p:cNvGrpSpPr/>
          <p:nvPr/>
        </p:nvGrpSpPr>
        <p:grpSpPr>
          <a:xfrm>
            <a:off x="6313639" y="4105836"/>
            <a:ext cx="2355522" cy="1142287"/>
            <a:chOff x="6189539" y="3733802"/>
            <a:chExt cx="2309545" cy="1119991"/>
          </a:xfrm>
        </p:grpSpPr>
        <p:sp>
          <p:nvSpPr>
            <p:cNvPr id="223" name="Rectangle 222">
              <a:extLst>
                <a:ext uri="{FF2B5EF4-FFF2-40B4-BE49-F238E27FC236}">
                  <a16:creationId xmlns:a16="http://schemas.microsoft.com/office/drawing/2014/main" id="{42799C76-5A7E-454B-8C67-EF52472EE030}"/>
                </a:ext>
              </a:extLst>
            </p:cNvPr>
            <p:cNvSpPr/>
            <p:nvPr/>
          </p:nvSpPr>
          <p:spPr>
            <a:xfrm>
              <a:off x="6189539" y="3734656"/>
              <a:ext cx="2052978" cy="325727"/>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Dev</a:t>
              </a:r>
            </a:p>
          </p:txBody>
        </p:sp>
        <p:sp>
          <p:nvSpPr>
            <p:cNvPr id="224" name="Rectangle 223">
              <a:extLst>
                <a:ext uri="{FF2B5EF4-FFF2-40B4-BE49-F238E27FC236}">
                  <a16:creationId xmlns:a16="http://schemas.microsoft.com/office/drawing/2014/main" id="{C89A2981-898A-4C58-B4D6-439D1E1B5E92}"/>
                </a:ext>
              </a:extLst>
            </p:cNvPr>
            <p:cNvSpPr/>
            <p:nvPr/>
          </p:nvSpPr>
          <p:spPr>
            <a:xfrm>
              <a:off x="6189540" y="3733802"/>
              <a:ext cx="2052980" cy="78740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25" name="Rectangle 224">
              <a:extLst>
                <a:ext uri="{FF2B5EF4-FFF2-40B4-BE49-F238E27FC236}">
                  <a16:creationId xmlns:a16="http://schemas.microsoft.com/office/drawing/2014/main" id="{78FAFB67-4BDF-4FAD-B36D-6AB525427EA7}"/>
                </a:ext>
              </a:extLst>
            </p:cNvPr>
            <p:cNvSpPr/>
            <p:nvPr/>
          </p:nvSpPr>
          <p:spPr>
            <a:xfrm>
              <a:off x="6317823" y="3904845"/>
              <a:ext cx="2052980" cy="7874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26" name="Rectangle 33">
              <a:extLst>
                <a:ext uri="{FF2B5EF4-FFF2-40B4-BE49-F238E27FC236}">
                  <a16:creationId xmlns:a16="http://schemas.microsoft.com/office/drawing/2014/main" id="{D4DD4544-CB98-4E8A-89FD-4250F7DA3F66}"/>
                </a:ext>
              </a:extLst>
            </p:cNvPr>
            <p:cNvSpPr/>
            <p:nvPr/>
          </p:nvSpPr>
          <p:spPr>
            <a:xfrm>
              <a:off x="6317823" y="3904845"/>
              <a:ext cx="2052978"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Test</a:t>
              </a:r>
            </a:p>
          </p:txBody>
        </p:sp>
        <p:sp>
          <p:nvSpPr>
            <p:cNvPr id="227" name="Rectangle 226">
              <a:extLst>
                <a:ext uri="{FF2B5EF4-FFF2-40B4-BE49-F238E27FC236}">
                  <a16:creationId xmlns:a16="http://schemas.microsoft.com/office/drawing/2014/main" id="{A08D24CD-B709-4302-8DB9-858EF6D70C77}"/>
                </a:ext>
              </a:extLst>
            </p:cNvPr>
            <p:cNvSpPr/>
            <p:nvPr/>
          </p:nvSpPr>
          <p:spPr>
            <a:xfrm>
              <a:off x="6446104" y="4066384"/>
              <a:ext cx="2052980" cy="7874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28" name="Rectangle 33">
              <a:extLst>
                <a:ext uri="{FF2B5EF4-FFF2-40B4-BE49-F238E27FC236}">
                  <a16:creationId xmlns:a16="http://schemas.microsoft.com/office/drawing/2014/main" id="{00A8698F-94C9-445D-AFB1-0C9F0EBF7397}"/>
                </a:ext>
              </a:extLst>
            </p:cNvPr>
            <p:cNvSpPr/>
            <p:nvPr/>
          </p:nvSpPr>
          <p:spPr>
            <a:xfrm>
              <a:off x="6446104" y="4066384"/>
              <a:ext cx="2052978"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ctr"/>
            <a:lstStyle/>
            <a:p>
              <a:pPr algn="ctr" defTabSz="932597">
                <a:spcAft>
                  <a:spcPts val="612"/>
                </a:spcAft>
                <a:defRPr/>
              </a:pPr>
              <a:r>
                <a:rPr lang="en-US" sz="918"/>
                <a:t>Contoso UK Audit</a:t>
              </a:r>
              <a:br>
                <a:rPr lang="en-US" sz="918"/>
              </a:br>
              <a:r>
                <a:rPr lang="en-US" sz="918"/>
                <a:t>Environments</a:t>
              </a:r>
            </a:p>
          </p:txBody>
        </p:sp>
        <p:sp>
          <p:nvSpPr>
            <p:cNvPr id="229" name="Rectangle 33">
              <a:extLst>
                <a:ext uri="{FF2B5EF4-FFF2-40B4-BE49-F238E27FC236}">
                  <a16:creationId xmlns:a16="http://schemas.microsoft.com/office/drawing/2014/main" id="{4E035C05-6153-4E78-9512-8645EF0D1D70}"/>
                </a:ext>
              </a:extLst>
            </p:cNvPr>
            <p:cNvSpPr/>
            <p:nvPr/>
          </p:nvSpPr>
          <p:spPr>
            <a:xfrm>
              <a:off x="6446104" y="4066384"/>
              <a:ext cx="278204" cy="145702"/>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Prod</a:t>
              </a:r>
            </a:p>
          </p:txBody>
        </p:sp>
        <p:sp>
          <p:nvSpPr>
            <p:cNvPr id="230" name="TextBox 229">
              <a:extLst>
                <a:ext uri="{FF2B5EF4-FFF2-40B4-BE49-F238E27FC236}">
                  <a16:creationId xmlns:a16="http://schemas.microsoft.com/office/drawing/2014/main" id="{5E233A32-BD21-4999-81AF-7F88490CE6D9}"/>
                </a:ext>
              </a:extLst>
            </p:cNvPr>
            <p:cNvSpPr txBox="1"/>
            <p:nvPr/>
          </p:nvSpPr>
          <p:spPr>
            <a:xfrm>
              <a:off x="7420976" y="4671787"/>
              <a:ext cx="234039" cy="109902"/>
            </a:xfrm>
            <a:prstGeom prst="rect">
              <a:avLst/>
            </a:prstGeom>
            <a:noFill/>
          </p:spPr>
          <p:txBody>
            <a:bodyPr wrap="none" lIns="0" tIns="0" rIns="0" bIns="0" rtlCol="0" anchor="ctr">
              <a:spAutoFit/>
            </a:bodyPr>
            <a:lstStyle/>
            <a:p>
              <a:pPr algn="ctr"/>
              <a:r>
                <a:rPr lang="en-IN" sz="714">
                  <a:latin typeface="+mj-lt"/>
                </a:rPr>
                <a:t>Flows</a:t>
              </a:r>
            </a:p>
          </p:txBody>
        </p:sp>
        <p:sp>
          <p:nvSpPr>
            <p:cNvPr id="232" name="TextBox 231">
              <a:extLst>
                <a:ext uri="{FF2B5EF4-FFF2-40B4-BE49-F238E27FC236}">
                  <a16:creationId xmlns:a16="http://schemas.microsoft.com/office/drawing/2014/main" id="{C9EE2778-5D8A-41ED-9C16-255C2BB4473D}"/>
                </a:ext>
              </a:extLst>
            </p:cNvPr>
            <p:cNvSpPr txBox="1"/>
            <p:nvPr/>
          </p:nvSpPr>
          <p:spPr>
            <a:xfrm>
              <a:off x="6673333" y="4671039"/>
              <a:ext cx="468077" cy="109902"/>
            </a:xfrm>
            <a:prstGeom prst="rect">
              <a:avLst/>
            </a:prstGeom>
            <a:noFill/>
          </p:spPr>
          <p:txBody>
            <a:bodyPr wrap="none" lIns="0" tIns="0" rIns="0" bIns="0" rtlCol="0" anchor="ctr">
              <a:spAutoFit/>
            </a:bodyPr>
            <a:lstStyle/>
            <a:p>
              <a:pPr algn="ctr"/>
              <a:r>
                <a:rPr lang="en-IN" sz="714">
                  <a:latin typeface="+mj-lt"/>
                </a:rPr>
                <a:t>PowerApps</a:t>
              </a:r>
            </a:p>
          </p:txBody>
        </p:sp>
        <p:sp>
          <p:nvSpPr>
            <p:cNvPr id="234" name="TextBox 233">
              <a:extLst>
                <a:ext uri="{FF2B5EF4-FFF2-40B4-BE49-F238E27FC236}">
                  <a16:creationId xmlns:a16="http://schemas.microsoft.com/office/drawing/2014/main" id="{8B0D26C6-D818-40C4-9946-C4C71E77CA55}"/>
                </a:ext>
              </a:extLst>
            </p:cNvPr>
            <p:cNvSpPr txBox="1"/>
            <p:nvPr/>
          </p:nvSpPr>
          <p:spPr>
            <a:xfrm>
              <a:off x="7892731" y="4677643"/>
              <a:ext cx="411972" cy="109902"/>
            </a:xfrm>
            <a:prstGeom prst="rect">
              <a:avLst/>
            </a:prstGeom>
            <a:noFill/>
          </p:spPr>
          <p:txBody>
            <a:bodyPr wrap="none" lIns="0" tIns="0" rIns="0" bIns="0" rtlCol="0" anchor="ctr">
              <a:spAutoFit/>
            </a:bodyPr>
            <a:lstStyle/>
            <a:p>
              <a:pPr algn="ctr"/>
              <a:r>
                <a:rPr lang="en-IN" sz="714">
                  <a:latin typeface="+mj-lt"/>
                </a:rPr>
                <a:t>Dataverse</a:t>
              </a:r>
            </a:p>
          </p:txBody>
        </p:sp>
        <p:pic>
          <p:nvPicPr>
            <p:cNvPr id="235" name="Graphic 234">
              <a:extLst>
                <a:ext uri="{FF2B5EF4-FFF2-40B4-BE49-F238E27FC236}">
                  <a16:creationId xmlns:a16="http://schemas.microsoft.com/office/drawing/2014/main" id="{B8AE52AF-2DAF-4FCB-BC4B-D300F9AE5F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2549" y="4474985"/>
              <a:ext cx="132335" cy="132333"/>
            </a:xfrm>
            <a:prstGeom prst="rect">
              <a:avLst/>
            </a:prstGeom>
          </p:spPr>
        </p:pic>
      </p:grpSp>
      <p:grpSp>
        <p:nvGrpSpPr>
          <p:cNvPr id="243" name="Group 242">
            <a:extLst>
              <a:ext uri="{FF2B5EF4-FFF2-40B4-BE49-F238E27FC236}">
                <a16:creationId xmlns:a16="http://schemas.microsoft.com/office/drawing/2014/main" id="{C2C1A178-4155-4D7C-AFC6-F08331CC6033}"/>
              </a:ext>
            </a:extLst>
          </p:cNvPr>
          <p:cNvGrpSpPr/>
          <p:nvPr/>
        </p:nvGrpSpPr>
        <p:grpSpPr>
          <a:xfrm>
            <a:off x="3764523" y="4105836"/>
            <a:ext cx="2355522" cy="1142287"/>
            <a:chOff x="3690179" y="3733802"/>
            <a:chExt cx="2309545" cy="1119991"/>
          </a:xfrm>
        </p:grpSpPr>
        <p:sp>
          <p:nvSpPr>
            <p:cNvPr id="244" name="Rectangle 243">
              <a:extLst>
                <a:ext uri="{FF2B5EF4-FFF2-40B4-BE49-F238E27FC236}">
                  <a16:creationId xmlns:a16="http://schemas.microsoft.com/office/drawing/2014/main" id="{C0453D50-0232-41B0-87C3-5ECA930BE4FC}"/>
                </a:ext>
              </a:extLst>
            </p:cNvPr>
            <p:cNvSpPr/>
            <p:nvPr/>
          </p:nvSpPr>
          <p:spPr>
            <a:xfrm>
              <a:off x="3690179" y="3734656"/>
              <a:ext cx="2052978" cy="325727"/>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schemeClr val="bg1"/>
                  </a:solidFill>
                </a:rPr>
                <a:t>Dev</a:t>
              </a:r>
            </a:p>
          </p:txBody>
        </p:sp>
        <p:sp>
          <p:nvSpPr>
            <p:cNvPr id="245" name="Rectangle 244">
              <a:extLst>
                <a:ext uri="{FF2B5EF4-FFF2-40B4-BE49-F238E27FC236}">
                  <a16:creationId xmlns:a16="http://schemas.microsoft.com/office/drawing/2014/main" id="{C4F7B5A8-CBDA-4C0F-935E-16264D15FBCD}"/>
                </a:ext>
              </a:extLst>
            </p:cNvPr>
            <p:cNvSpPr/>
            <p:nvPr/>
          </p:nvSpPr>
          <p:spPr>
            <a:xfrm>
              <a:off x="3690180" y="3733802"/>
              <a:ext cx="2052980" cy="78740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46" name="Rectangle 245">
              <a:extLst>
                <a:ext uri="{FF2B5EF4-FFF2-40B4-BE49-F238E27FC236}">
                  <a16:creationId xmlns:a16="http://schemas.microsoft.com/office/drawing/2014/main" id="{65139A7E-5A3E-4B1E-A8EF-D9196A3BC317}"/>
                </a:ext>
              </a:extLst>
            </p:cNvPr>
            <p:cNvSpPr/>
            <p:nvPr/>
          </p:nvSpPr>
          <p:spPr>
            <a:xfrm>
              <a:off x="3818463" y="3904845"/>
              <a:ext cx="2052980" cy="7874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47" name="Rectangle 33">
              <a:extLst>
                <a:ext uri="{FF2B5EF4-FFF2-40B4-BE49-F238E27FC236}">
                  <a16:creationId xmlns:a16="http://schemas.microsoft.com/office/drawing/2014/main" id="{25B51731-C732-42AB-800F-737F766DB59C}"/>
                </a:ext>
              </a:extLst>
            </p:cNvPr>
            <p:cNvSpPr/>
            <p:nvPr/>
          </p:nvSpPr>
          <p:spPr>
            <a:xfrm>
              <a:off x="3818463" y="3904845"/>
              <a:ext cx="2052978"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Test</a:t>
              </a:r>
            </a:p>
          </p:txBody>
        </p:sp>
        <p:sp>
          <p:nvSpPr>
            <p:cNvPr id="248" name="Rectangle 247">
              <a:extLst>
                <a:ext uri="{FF2B5EF4-FFF2-40B4-BE49-F238E27FC236}">
                  <a16:creationId xmlns:a16="http://schemas.microsoft.com/office/drawing/2014/main" id="{843D67B0-D8A1-419F-8BE1-8CC62C797B7D}"/>
                </a:ext>
              </a:extLst>
            </p:cNvPr>
            <p:cNvSpPr/>
            <p:nvPr/>
          </p:nvSpPr>
          <p:spPr>
            <a:xfrm>
              <a:off x="3946744" y="4066384"/>
              <a:ext cx="2052980" cy="7874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49" name="Rectangle 33">
              <a:extLst>
                <a:ext uri="{FF2B5EF4-FFF2-40B4-BE49-F238E27FC236}">
                  <a16:creationId xmlns:a16="http://schemas.microsoft.com/office/drawing/2014/main" id="{D5D91F37-A11E-45F2-920E-0A360D6BD043}"/>
                </a:ext>
              </a:extLst>
            </p:cNvPr>
            <p:cNvSpPr/>
            <p:nvPr/>
          </p:nvSpPr>
          <p:spPr>
            <a:xfrm>
              <a:off x="3946744" y="4066384"/>
              <a:ext cx="2052978"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ctr"/>
            <a:lstStyle/>
            <a:p>
              <a:pPr algn="ctr" defTabSz="932597">
                <a:spcAft>
                  <a:spcPts val="612"/>
                </a:spcAft>
                <a:defRPr/>
              </a:pPr>
              <a:r>
                <a:rPr lang="en-US" sz="918"/>
                <a:t>Contoso USA Audit</a:t>
              </a:r>
              <a:br>
                <a:rPr lang="en-US" sz="918"/>
              </a:br>
              <a:r>
                <a:rPr lang="en-US" sz="918"/>
                <a:t>Environments</a:t>
              </a:r>
            </a:p>
          </p:txBody>
        </p:sp>
        <p:sp>
          <p:nvSpPr>
            <p:cNvPr id="250" name="Rectangle 33">
              <a:extLst>
                <a:ext uri="{FF2B5EF4-FFF2-40B4-BE49-F238E27FC236}">
                  <a16:creationId xmlns:a16="http://schemas.microsoft.com/office/drawing/2014/main" id="{168845E3-F16E-41ED-A7FF-27E708999F7A}"/>
                </a:ext>
              </a:extLst>
            </p:cNvPr>
            <p:cNvSpPr/>
            <p:nvPr/>
          </p:nvSpPr>
          <p:spPr>
            <a:xfrm>
              <a:off x="3946744" y="4066384"/>
              <a:ext cx="278204" cy="145702"/>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Prod</a:t>
              </a:r>
            </a:p>
          </p:txBody>
        </p:sp>
        <p:sp>
          <p:nvSpPr>
            <p:cNvPr id="251" name="TextBox 250">
              <a:extLst>
                <a:ext uri="{FF2B5EF4-FFF2-40B4-BE49-F238E27FC236}">
                  <a16:creationId xmlns:a16="http://schemas.microsoft.com/office/drawing/2014/main" id="{9B18AC53-CEBF-46B0-8879-9BF611BC8F63}"/>
                </a:ext>
              </a:extLst>
            </p:cNvPr>
            <p:cNvSpPr txBox="1"/>
            <p:nvPr/>
          </p:nvSpPr>
          <p:spPr>
            <a:xfrm>
              <a:off x="4921616" y="4671787"/>
              <a:ext cx="234039" cy="109902"/>
            </a:xfrm>
            <a:prstGeom prst="rect">
              <a:avLst/>
            </a:prstGeom>
            <a:noFill/>
          </p:spPr>
          <p:txBody>
            <a:bodyPr wrap="none" lIns="0" tIns="0" rIns="0" bIns="0" rtlCol="0" anchor="ctr">
              <a:spAutoFit/>
            </a:bodyPr>
            <a:lstStyle/>
            <a:p>
              <a:pPr algn="ctr"/>
              <a:r>
                <a:rPr lang="en-IN" sz="714">
                  <a:latin typeface="+mj-lt"/>
                </a:rPr>
                <a:t>Flows</a:t>
              </a:r>
            </a:p>
          </p:txBody>
        </p:sp>
        <p:sp>
          <p:nvSpPr>
            <p:cNvPr id="253" name="TextBox 252">
              <a:extLst>
                <a:ext uri="{FF2B5EF4-FFF2-40B4-BE49-F238E27FC236}">
                  <a16:creationId xmlns:a16="http://schemas.microsoft.com/office/drawing/2014/main" id="{68E45A1A-51C0-46D8-A7D1-2EF696920924}"/>
                </a:ext>
              </a:extLst>
            </p:cNvPr>
            <p:cNvSpPr txBox="1"/>
            <p:nvPr/>
          </p:nvSpPr>
          <p:spPr>
            <a:xfrm>
              <a:off x="4173973" y="4671039"/>
              <a:ext cx="468077" cy="109902"/>
            </a:xfrm>
            <a:prstGeom prst="rect">
              <a:avLst/>
            </a:prstGeom>
            <a:noFill/>
          </p:spPr>
          <p:txBody>
            <a:bodyPr wrap="none" lIns="0" tIns="0" rIns="0" bIns="0" rtlCol="0" anchor="ctr">
              <a:spAutoFit/>
            </a:bodyPr>
            <a:lstStyle/>
            <a:p>
              <a:pPr algn="ctr"/>
              <a:r>
                <a:rPr lang="en-IN" sz="714">
                  <a:latin typeface="+mj-lt"/>
                </a:rPr>
                <a:t>PowerApps</a:t>
              </a:r>
            </a:p>
          </p:txBody>
        </p:sp>
        <p:sp>
          <p:nvSpPr>
            <p:cNvPr id="255" name="TextBox 254">
              <a:extLst>
                <a:ext uri="{FF2B5EF4-FFF2-40B4-BE49-F238E27FC236}">
                  <a16:creationId xmlns:a16="http://schemas.microsoft.com/office/drawing/2014/main" id="{A5828A0E-F114-42F3-8995-0EB6569196FA}"/>
                </a:ext>
              </a:extLst>
            </p:cNvPr>
            <p:cNvSpPr txBox="1"/>
            <p:nvPr/>
          </p:nvSpPr>
          <p:spPr>
            <a:xfrm>
              <a:off x="5393371" y="4677643"/>
              <a:ext cx="411972" cy="109902"/>
            </a:xfrm>
            <a:prstGeom prst="rect">
              <a:avLst/>
            </a:prstGeom>
            <a:noFill/>
          </p:spPr>
          <p:txBody>
            <a:bodyPr wrap="none" lIns="0" tIns="0" rIns="0" bIns="0" rtlCol="0" anchor="ctr">
              <a:spAutoFit/>
            </a:bodyPr>
            <a:lstStyle/>
            <a:p>
              <a:pPr algn="ctr"/>
              <a:r>
                <a:rPr lang="en-IN" sz="714">
                  <a:latin typeface="+mj-lt"/>
                </a:rPr>
                <a:t>Dataverse</a:t>
              </a:r>
            </a:p>
          </p:txBody>
        </p:sp>
        <p:pic>
          <p:nvPicPr>
            <p:cNvPr id="256" name="Graphic 255">
              <a:extLst>
                <a:ext uri="{FF2B5EF4-FFF2-40B4-BE49-F238E27FC236}">
                  <a16:creationId xmlns:a16="http://schemas.microsoft.com/office/drawing/2014/main" id="{A61BD210-2B6F-46E6-8AB0-B8E62045AB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3189" y="4474985"/>
              <a:ext cx="132335" cy="132333"/>
            </a:xfrm>
            <a:prstGeom prst="rect">
              <a:avLst/>
            </a:prstGeom>
          </p:spPr>
        </p:pic>
      </p:grpSp>
      <p:grpSp>
        <p:nvGrpSpPr>
          <p:cNvPr id="264" name="Group 263">
            <a:extLst>
              <a:ext uri="{FF2B5EF4-FFF2-40B4-BE49-F238E27FC236}">
                <a16:creationId xmlns:a16="http://schemas.microsoft.com/office/drawing/2014/main" id="{DDE2BDA6-E527-4A1D-9601-3CF7F4842195}"/>
              </a:ext>
            </a:extLst>
          </p:cNvPr>
          <p:cNvGrpSpPr/>
          <p:nvPr/>
        </p:nvGrpSpPr>
        <p:grpSpPr>
          <a:xfrm>
            <a:off x="6313639" y="1678396"/>
            <a:ext cx="2355522" cy="1142287"/>
            <a:chOff x="6189539" y="1353742"/>
            <a:chExt cx="2309545" cy="1119991"/>
          </a:xfrm>
        </p:grpSpPr>
        <p:sp>
          <p:nvSpPr>
            <p:cNvPr id="265" name="Rectangle 264">
              <a:extLst>
                <a:ext uri="{FF2B5EF4-FFF2-40B4-BE49-F238E27FC236}">
                  <a16:creationId xmlns:a16="http://schemas.microsoft.com/office/drawing/2014/main" id="{36C851EB-6373-43E3-A4E6-7A1C9D3353A4}"/>
                </a:ext>
              </a:extLst>
            </p:cNvPr>
            <p:cNvSpPr/>
            <p:nvPr/>
          </p:nvSpPr>
          <p:spPr>
            <a:xfrm>
              <a:off x="6189539" y="1354596"/>
              <a:ext cx="2052978" cy="325727"/>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Dev</a:t>
              </a:r>
            </a:p>
          </p:txBody>
        </p:sp>
        <p:sp>
          <p:nvSpPr>
            <p:cNvPr id="266" name="Rectangle 265">
              <a:extLst>
                <a:ext uri="{FF2B5EF4-FFF2-40B4-BE49-F238E27FC236}">
                  <a16:creationId xmlns:a16="http://schemas.microsoft.com/office/drawing/2014/main" id="{FA3B7700-7791-4A94-A127-EEC51284142C}"/>
                </a:ext>
              </a:extLst>
            </p:cNvPr>
            <p:cNvSpPr/>
            <p:nvPr/>
          </p:nvSpPr>
          <p:spPr>
            <a:xfrm>
              <a:off x="6189540" y="1353742"/>
              <a:ext cx="2052980" cy="78740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67" name="Rectangle 266">
              <a:extLst>
                <a:ext uri="{FF2B5EF4-FFF2-40B4-BE49-F238E27FC236}">
                  <a16:creationId xmlns:a16="http://schemas.microsoft.com/office/drawing/2014/main" id="{1A647CCE-9AFF-466D-83FC-96F74992C566}"/>
                </a:ext>
              </a:extLst>
            </p:cNvPr>
            <p:cNvSpPr/>
            <p:nvPr/>
          </p:nvSpPr>
          <p:spPr>
            <a:xfrm>
              <a:off x="6317823" y="1524785"/>
              <a:ext cx="2052980" cy="7874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68" name="Rectangle 33">
              <a:extLst>
                <a:ext uri="{FF2B5EF4-FFF2-40B4-BE49-F238E27FC236}">
                  <a16:creationId xmlns:a16="http://schemas.microsoft.com/office/drawing/2014/main" id="{6C2A1CAA-4214-491E-BD8D-CCAE847F68B0}"/>
                </a:ext>
              </a:extLst>
            </p:cNvPr>
            <p:cNvSpPr/>
            <p:nvPr/>
          </p:nvSpPr>
          <p:spPr>
            <a:xfrm>
              <a:off x="6317823" y="1524785"/>
              <a:ext cx="2052978"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Test</a:t>
              </a:r>
            </a:p>
          </p:txBody>
        </p:sp>
        <p:sp>
          <p:nvSpPr>
            <p:cNvPr id="269" name="Rectangle 268">
              <a:extLst>
                <a:ext uri="{FF2B5EF4-FFF2-40B4-BE49-F238E27FC236}">
                  <a16:creationId xmlns:a16="http://schemas.microsoft.com/office/drawing/2014/main" id="{E223F0EE-A10F-441E-A7C3-FB1B5F0F2121}"/>
                </a:ext>
              </a:extLst>
            </p:cNvPr>
            <p:cNvSpPr/>
            <p:nvPr/>
          </p:nvSpPr>
          <p:spPr>
            <a:xfrm>
              <a:off x="6446104" y="1686324"/>
              <a:ext cx="2052980" cy="7874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70" name="Rectangle 33">
              <a:extLst>
                <a:ext uri="{FF2B5EF4-FFF2-40B4-BE49-F238E27FC236}">
                  <a16:creationId xmlns:a16="http://schemas.microsoft.com/office/drawing/2014/main" id="{3A03C0E7-8DCE-4734-A96D-8516C793E06B}"/>
                </a:ext>
              </a:extLst>
            </p:cNvPr>
            <p:cNvSpPr/>
            <p:nvPr/>
          </p:nvSpPr>
          <p:spPr>
            <a:xfrm>
              <a:off x="6446104" y="1686324"/>
              <a:ext cx="2052978"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ctr"/>
            <a:lstStyle/>
            <a:p>
              <a:pPr algn="ctr" defTabSz="932597">
                <a:spcAft>
                  <a:spcPts val="612"/>
                </a:spcAft>
                <a:defRPr/>
              </a:pPr>
              <a:r>
                <a:rPr lang="en-US" sz="918"/>
                <a:t>Contoso UK </a:t>
              </a:r>
              <a:br>
                <a:rPr lang="en-US" sz="918"/>
              </a:br>
              <a:r>
                <a:rPr lang="en-US" sz="918"/>
                <a:t>Tax Environments</a:t>
              </a:r>
            </a:p>
          </p:txBody>
        </p:sp>
        <p:sp>
          <p:nvSpPr>
            <p:cNvPr id="271" name="Rectangle 33">
              <a:extLst>
                <a:ext uri="{FF2B5EF4-FFF2-40B4-BE49-F238E27FC236}">
                  <a16:creationId xmlns:a16="http://schemas.microsoft.com/office/drawing/2014/main" id="{664BE7CB-4CB2-435E-8AA4-5F3C2FAF0B01}"/>
                </a:ext>
              </a:extLst>
            </p:cNvPr>
            <p:cNvSpPr/>
            <p:nvPr/>
          </p:nvSpPr>
          <p:spPr>
            <a:xfrm>
              <a:off x="6446104" y="1686324"/>
              <a:ext cx="278204" cy="145702"/>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Prod</a:t>
              </a:r>
            </a:p>
          </p:txBody>
        </p:sp>
        <p:sp>
          <p:nvSpPr>
            <p:cNvPr id="272" name="TextBox 271">
              <a:extLst>
                <a:ext uri="{FF2B5EF4-FFF2-40B4-BE49-F238E27FC236}">
                  <a16:creationId xmlns:a16="http://schemas.microsoft.com/office/drawing/2014/main" id="{71243B32-D418-4073-A85D-B5647BABF0E2}"/>
                </a:ext>
              </a:extLst>
            </p:cNvPr>
            <p:cNvSpPr txBox="1"/>
            <p:nvPr/>
          </p:nvSpPr>
          <p:spPr>
            <a:xfrm>
              <a:off x="7420976" y="2291727"/>
              <a:ext cx="234039" cy="109902"/>
            </a:xfrm>
            <a:prstGeom prst="rect">
              <a:avLst/>
            </a:prstGeom>
            <a:noFill/>
          </p:spPr>
          <p:txBody>
            <a:bodyPr wrap="none" lIns="0" tIns="0" rIns="0" bIns="0" rtlCol="0" anchor="ctr">
              <a:spAutoFit/>
            </a:bodyPr>
            <a:lstStyle/>
            <a:p>
              <a:pPr algn="ctr"/>
              <a:r>
                <a:rPr lang="en-IN" sz="714">
                  <a:latin typeface="+mj-lt"/>
                </a:rPr>
                <a:t>Flows</a:t>
              </a:r>
            </a:p>
          </p:txBody>
        </p:sp>
        <p:sp>
          <p:nvSpPr>
            <p:cNvPr id="274" name="TextBox 273">
              <a:extLst>
                <a:ext uri="{FF2B5EF4-FFF2-40B4-BE49-F238E27FC236}">
                  <a16:creationId xmlns:a16="http://schemas.microsoft.com/office/drawing/2014/main" id="{0D4401BF-C2C6-4D8C-8372-E00152C83183}"/>
                </a:ext>
              </a:extLst>
            </p:cNvPr>
            <p:cNvSpPr txBox="1"/>
            <p:nvPr/>
          </p:nvSpPr>
          <p:spPr>
            <a:xfrm>
              <a:off x="6673333" y="2290979"/>
              <a:ext cx="468077" cy="109902"/>
            </a:xfrm>
            <a:prstGeom prst="rect">
              <a:avLst/>
            </a:prstGeom>
            <a:noFill/>
          </p:spPr>
          <p:txBody>
            <a:bodyPr wrap="none" lIns="0" tIns="0" rIns="0" bIns="0" rtlCol="0" anchor="ctr">
              <a:spAutoFit/>
            </a:bodyPr>
            <a:lstStyle/>
            <a:p>
              <a:pPr algn="ctr"/>
              <a:r>
                <a:rPr lang="en-IN" sz="714">
                  <a:latin typeface="+mj-lt"/>
                </a:rPr>
                <a:t>PowerApps</a:t>
              </a:r>
            </a:p>
          </p:txBody>
        </p:sp>
        <p:sp>
          <p:nvSpPr>
            <p:cNvPr id="276" name="TextBox 275">
              <a:extLst>
                <a:ext uri="{FF2B5EF4-FFF2-40B4-BE49-F238E27FC236}">
                  <a16:creationId xmlns:a16="http://schemas.microsoft.com/office/drawing/2014/main" id="{2700272E-DF3A-46A3-AA28-48609BB8A3A9}"/>
                </a:ext>
              </a:extLst>
            </p:cNvPr>
            <p:cNvSpPr txBox="1"/>
            <p:nvPr/>
          </p:nvSpPr>
          <p:spPr>
            <a:xfrm>
              <a:off x="7892731" y="2297583"/>
              <a:ext cx="411972" cy="109902"/>
            </a:xfrm>
            <a:prstGeom prst="rect">
              <a:avLst/>
            </a:prstGeom>
            <a:noFill/>
          </p:spPr>
          <p:txBody>
            <a:bodyPr wrap="none" lIns="0" tIns="0" rIns="0" bIns="0" rtlCol="0" anchor="ctr">
              <a:spAutoFit/>
            </a:bodyPr>
            <a:lstStyle/>
            <a:p>
              <a:pPr algn="ctr"/>
              <a:r>
                <a:rPr lang="en-IN" sz="714">
                  <a:latin typeface="+mj-lt"/>
                </a:rPr>
                <a:t>Dataverse</a:t>
              </a:r>
            </a:p>
          </p:txBody>
        </p:sp>
        <p:pic>
          <p:nvPicPr>
            <p:cNvPr id="277" name="Graphic 276">
              <a:extLst>
                <a:ext uri="{FF2B5EF4-FFF2-40B4-BE49-F238E27FC236}">
                  <a16:creationId xmlns:a16="http://schemas.microsoft.com/office/drawing/2014/main" id="{542DCB63-6C34-4F0D-A882-DE8BD49F18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2549" y="2094925"/>
              <a:ext cx="132335" cy="132333"/>
            </a:xfrm>
            <a:prstGeom prst="rect">
              <a:avLst/>
            </a:prstGeom>
          </p:spPr>
        </p:pic>
      </p:grpSp>
      <p:grpSp>
        <p:nvGrpSpPr>
          <p:cNvPr id="285" name="Group 284">
            <a:extLst>
              <a:ext uri="{FF2B5EF4-FFF2-40B4-BE49-F238E27FC236}">
                <a16:creationId xmlns:a16="http://schemas.microsoft.com/office/drawing/2014/main" id="{1FE0023C-6CD8-4F09-97AA-5ED3FAE079FF}"/>
              </a:ext>
            </a:extLst>
          </p:cNvPr>
          <p:cNvGrpSpPr/>
          <p:nvPr/>
        </p:nvGrpSpPr>
        <p:grpSpPr>
          <a:xfrm>
            <a:off x="3764523" y="1678396"/>
            <a:ext cx="2355522" cy="1142287"/>
            <a:chOff x="3690179" y="1353742"/>
            <a:chExt cx="2309545" cy="1119991"/>
          </a:xfrm>
        </p:grpSpPr>
        <p:sp>
          <p:nvSpPr>
            <p:cNvPr id="286" name="Rectangle 285">
              <a:extLst>
                <a:ext uri="{FF2B5EF4-FFF2-40B4-BE49-F238E27FC236}">
                  <a16:creationId xmlns:a16="http://schemas.microsoft.com/office/drawing/2014/main" id="{88F451C2-B9D7-45EC-8EDA-5D705FCBB902}"/>
                </a:ext>
              </a:extLst>
            </p:cNvPr>
            <p:cNvSpPr/>
            <p:nvPr/>
          </p:nvSpPr>
          <p:spPr>
            <a:xfrm>
              <a:off x="3690179" y="1354596"/>
              <a:ext cx="2052978" cy="325727"/>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Dev</a:t>
              </a:r>
            </a:p>
          </p:txBody>
        </p:sp>
        <p:sp>
          <p:nvSpPr>
            <p:cNvPr id="287" name="Rectangle 286">
              <a:extLst>
                <a:ext uri="{FF2B5EF4-FFF2-40B4-BE49-F238E27FC236}">
                  <a16:creationId xmlns:a16="http://schemas.microsoft.com/office/drawing/2014/main" id="{9CD4B292-FB0B-4FE0-B1CB-C6C8D42FAF54}"/>
                </a:ext>
              </a:extLst>
            </p:cNvPr>
            <p:cNvSpPr/>
            <p:nvPr/>
          </p:nvSpPr>
          <p:spPr>
            <a:xfrm>
              <a:off x="3690180" y="1353742"/>
              <a:ext cx="2052980" cy="78740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88" name="Rectangle 287">
              <a:extLst>
                <a:ext uri="{FF2B5EF4-FFF2-40B4-BE49-F238E27FC236}">
                  <a16:creationId xmlns:a16="http://schemas.microsoft.com/office/drawing/2014/main" id="{D25F3015-DD97-4CCA-8FDD-F058FF6EF36F}"/>
                </a:ext>
              </a:extLst>
            </p:cNvPr>
            <p:cNvSpPr/>
            <p:nvPr/>
          </p:nvSpPr>
          <p:spPr>
            <a:xfrm>
              <a:off x="3818463" y="1524785"/>
              <a:ext cx="2052980" cy="7874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89" name="Rectangle 33">
              <a:extLst>
                <a:ext uri="{FF2B5EF4-FFF2-40B4-BE49-F238E27FC236}">
                  <a16:creationId xmlns:a16="http://schemas.microsoft.com/office/drawing/2014/main" id="{FA09B1A3-396A-43EF-A290-FC3F4B71CEF6}"/>
                </a:ext>
              </a:extLst>
            </p:cNvPr>
            <p:cNvSpPr/>
            <p:nvPr/>
          </p:nvSpPr>
          <p:spPr>
            <a:xfrm>
              <a:off x="3818463" y="1524785"/>
              <a:ext cx="2052978"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Test</a:t>
              </a:r>
            </a:p>
          </p:txBody>
        </p:sp>
        <p:sp>
          <p:nvSpPr>
            <p:cNvPr id="290" name="Rectangle 289">
              <a:extLst>
                <a:ext uri="{FF2B5EF4-FFF2-40B4-BE49-F238E27FC236}">
                  <a16:creationId xmlns:a16="http://schemas.microsoft.com/office/drawing/2014/main" id="{F99DC6ED-1D67-4954-832A-933989C9F310}"/>
                </a:ext>
              </a:extLst>
            </p:cNvPr>
            <p:cNvSpPr/>
            <p:nvPr/>
          </p:nvSpPr>
          <p:spPr>
            <a:xfrm>
              <a:off x="3946744" y="1686324"/>
              <a:ext cx="2052980" cy="7874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291" name="Rectangle 33">
              <a:extLst>
                <a:ext uri="{FF2B5EF4-FFF2-40B4-BE49-F238E27FC236}">
                  <a16:creationId xmlns:a16="http://schemas.microsoft.com/office/drawing/2014/main" id="{9F276E29-522E-4F23-88C5-2E61F4786D53}"/>
                </a:ext>
              </a:extLst>
            </p:cNvPr>
            <p:cNvSpPr/>
            <p:nvPr/>
          </p:nvSpPr>
          <p:spPr>
            <a:xfrm>
              <a:off x="3946744" y="1686324"/>
              <a:ext cx="2052978"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ctr"/>
            <a:lstStyle/>
            <a:p>
              <a:pPr algn="ctr" defTabSz="932597">
                <a:spcAft>
                  <a:spcPts val="612"/>
                </a:spcAft>
                <a:defRPr/>
              </a:pPr>
              <a:r>
                <a:rPr lang="en-US" sz="918"/>
                <a:t>Contoso USA </a:t>
              </a:r>
              <a:br>
                <a:rPr lang="en-US" sz="918"/>
              </a:br>
              <a:r>
                <a:rPr lang="en-US" sz="918"/>
                <a:t>Tax Environments</a:t>
              </a:r>
            </a:p>
          </p:txBody>
        </p:sp>
        <p:sp>
          <p:nvSpPr>
            <p:cNvPr id="292" name="Rectangle 33">
              <a:extLst>
                <a:ext uri="{FF2B5EF4-FFF2-40B4-BE49-F238E27FC236}">
                  <a16:creationId xmlns:a16="http://schemas.microsoft.com/office/drawing/2014/main" id="{21C46184-75A3-4733-B80A-79FB4407535C}"/>
                </a:ext>
              </a:extLst>
            </p:cNvPr>
            <p:cNvSpPr/>
            <p:nvPr/>
          </p:nvSpPr>
          <p:spPr>
            <a:xfrm>
              <a:off x="3946744" y="1686324"/>
              <a:ext cx="278204" cy="145702"/>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Prod</a:t>
              </a:r>
            </a:p>
          </p:txBody>
        </p:sp>
        <p:sp>
          <p:nvSpPr>
            <p:cNvPr id="293" name="TextBox 292">
              <a:extLst>
                <a:ext uri="{FF2B5EF4-FFF2-40B4-BE49-F238E27FC236}">
                  <a16:creationId xmlns:a16="http://schemas.microsoft.com/office/drawing/2014/main" id="{95133F9C-687C-4AEB-83FD-A3842CDD092F}"/>
                </a:ext>
              </a:extLst>
            </p:cNvPr>
            <p:cNvSpPr txBox="1"/>
            <p:nvPr/>
          </p:nvSpPr>
          <p:spPr>
            <a:xfrm>
              <a:off x="4921616" y="2291727"/>
              <a:ext cx="234039" cy="109902"/>
            </a:xfrm>
            <a:prstGeom prst="rect">
              <a:avLst/>
            </a:prstGeom>
            <a:noFill/>
          </p:spPr>
          <p:txBody>
            <a:bodyPr wrap="none" lIns="0" tIns="0" rIns="0" bIns="0" rtlCol="0" anchor="ctr">
              <a:spAutoFit/>
            </a:bodyPr>
            <a:lstStyle/>
            <a:p>
              <a:pPr algn="ctr"/>
              <a:r>
                <a:rPr lang="en-IN" sz="714">
                  <a:latin typeface="+mj-lt"/>
                </a:rPr>
                <a:t>Flows</a:t>
              </a:r>
            </a:p>
          </p:txBody>
        </p:sp>
        <p:sp>
          <p:nvSpPr>
            <p:cNvPr id="295" name="TextBox 294">
              <a:extLst>
                <a:ext uri="{FF2B5EF4-FFF2-40B4-BE49-F238E27FC236}">
                  <a16:creationId xmlns:a16="http://schemas.microsoft.com/office/drawing/2014/main" id="{2A31CA02-2524-4F05-AAC2-94A029C35068}"/>
                </a:ext>
              </a:extLst>
            </p:cNvPr>
            <p:cNvSpPr txBox="1"/>
            <p:nvPr/>
          </p:nvSpPr>
          <p:spPr>
            <a:xfrm>
              <a:off x="4173973" y="2290979"/>
              <a:ext cx="468077" cy="109902"/>
            </a:xfrm>
            <a:prstGeom prst="rect">
              <a:avLst/>
            </a:prstGeom>
            <a:noFill/>
          </p:spPr>
          <p:txBody>
            <a:bodyPr wrap="none" lIns="0" tIns="0" rIns="0" bIns="0" rtlCol="0" anchor="ctr">
              <a:spAutoFit/>
            </a:bodyPr>
            <a:lstStyle/>
            <a:p>
              <a:pPr algn="ctr"/>
              <a:r>
                <a:rPr lang="en-IN" sz="714">
                  <a:latin typeface="+mj-lt"/>
                </a:rPr>
                <a:t>PowerApps</a:t>
              </a:r>
            </a:p>
          </p:txBody>
        </p:sp>
        <p:sp>
          <p:nvSpPr>
            <p:cNvPr id="297" name="TextBox 296">
              <a:extLst>
                <a:ext uri="{FF2B5EF4-FFF2-40B4-BE49-F238E27FC236}">
                  <a16:creationId xmlns:a16="http://schemas.microsoft.com/office/drawing/2014/main" id="{742B00F1-A124-4AEB-AC2A-66DE4A907989}"/>
                </a:ext>
              </a:extLst>
            </p:cNvPr>
            <p:cNvSpPr txBox="1"/>
            <p:nvPr/>
          </p:nvSpPr>
          <p:spPr>
            <a:xfrm>
              <a:off x="5393371" y="2297583"/>
              <a:ext cx="411972" cy="109902"/>
            </a:xfrm>
            <a:prstGeom prst="rect">
              <a:avLst/>
            </a:prstGeom>
            <a:noFill/>
          </p:spPr>
          <p:txBody>
            <a:bodyPr wrap="none" lIns="0" tIns="0" rIns="0" bIns="0" rtlCol="0" anchor="ctr">
              <a:spAutoFit/>
            </a:bodyPr>
            <a:lstStyle/>
            <a:p>
              <a:pPr algn="ctr"/>
              <a:r>
                <a:rPr lang="en-IN" sz="714">
                  <a:latin typeface="+mj-lt"/>
                </a:rPr>
                <a:t>Dataverse</a:t>
              </a:r>
            </a:p>
          </p:txBody>
        </p:sp>
        <p:pic>
          <p:nvPicPr>
            <p:cNvPr id="298" name="Graphic 297">
              <a:extLst>
                <a:ext uri="{FF2B5EF4-FFF2-40B4-BE49-F238E27FC236}">
                  <a16:creationId xmlns:a16="http://schemas.microsoft.com/office/drawing/2014/main" id="{E4F6FC54-E89A-4C6C-90C2-730724E1C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3189" y="2094925"/>
              <a:ext cx="132335" cy="132333"/>
            </a:xfrm>
            <a:prstGeom prst="rect">
              <a:avLst/>
            </a:prstGeom>
          </p:spPr>
        </p:pic>
      </p:grpSp>
      <p:grpSp>
        <p:nvGrpSpPr>
          <p:cNvPr id="306" name="Group 305">
            <a:extLst>
              <a:ext uri="{FF2B5EF4-FFF2-40B4-BE49-F238E27FC236}">
                <a16:creationId xmlns:a16="http://schemas.microsoft.com/office/drawing/2014/main" id="{1D009ECC-E2A4-4E62-8BE7-5470A1981DF9}"/>
              </a:ext>
            </a:extLst>
          </p:cNvPr>
          <p:cNvGrpSpPr/>
          <p:nvPr/>
        </p:nvGrpSpPr>
        <p:grpSpPr>
          <a:xfrm>
            <a:off x="9155399" y="1678396"/>
            <a:ext cx="2355522" cy="1142287"/>
            <a:chOff x="8975831" y="1353742"/>
            <a:chExt cx="2309545" cy="1119991"/>
          </a:xfrm>
        </p:grpSpPr>
        <p:sp>
          <p:nvSpPr>
            <p:cNvPr id="307" name="Rectangle 306">
              <a:extLst>
                <a:ext uri="{FF2B5EF4-FFF2-40B4-BE49-F238E27FC236}">
                  <a16:creationId xmlns:a16="http://schemas.microsoft.com/office/drawing/2014/main" id="{39123D78-67EF-4C3C-BF53-14E474AFD7AB}"/>
                </a:ext>
              </a:extLst>
            </p:cNvPr>
            <p:cNvSpPr/>
            <p:nvPr/>
          </p:nvSpPr>
          <p:spPr>
            <a:xfrm>
              <a:off x="8975831" y="1354596"/>
              <a:ext cx="2052978" cy="325727"/>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Dev</a:t>
              </a:r>
            </a:p>
          </p:txBody>
        </p:sp>
        <p:sp>
          <p:nvSpPr>
            <p:cNvPr id="308" name="Rectangle 307">
              <a:extLst>
                <a:ext uri="{FF2B5EF4-FFF2-40B4-BE49-F238E27FC236}">
                  <a16:creationId xmlns:a16="http://schemas.microsoft.com/office/drawing/2014/main" id="{E676B940-0DCE-47FE-8E4B-A36A236BE82B}"/>
                </a:ext>
              </a:extLst>
            </p:cNvPr>
            <p:cNvSpPr/>
            <p:nvPr/>
          </p:nvSpPr>
          <p:spPr>
            <a:xfrm>
              <a:off x="8975832" y="1353742"/>
              <a:ext cx="2052980" cy="78740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309" name="Rectangle 308">
              <a:extLst>
                <a:ext uri="{FF2B5EF4-FFF2-40B4-BE49-F238E27FC236}">
                  <a16:creationId xmlns:a16="http://schemas.microsoft.com/office/drawing/2014/main" id="{B7A0A676-4815-4157-BF73-5C6DF89848AD}"/>
                </a:ext>
              </a:extLst>
            </p:cNvPr>
            <p:cNvSpPr/>
            <p:nvPr/>
          </p:nvSpPr>
          <p:spPr>
            <a:xfrm>
              <a:off x="9104115" y="1524785"/>
              <a:ext cx="2052980" cy="7874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310" name="Rectangle 33">
              <a:extLst>
                <a:ext uri="{FF2B5EF4-FFF2-40B4-BE49-F238E27FC236}">
                  <a16:creationId xmlns:a16="http://schemas.microsoft.com/office/drawing/2014/main" id="{4951B815-13F0-4716-B810-04DF85F53E0F}"/>
                </a:ext>
              </a:extLst>
            </p:cNvPr>
            <p:cNvSpPr/>
            <p:nvPr/>
          </p:nvSpPr>
          <p:spPr>
            <a:xfrm>
              <a:off x="9104115" y="1524785"/>
              <a:ext cx="2052978"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Test</a:t>
              </a:r>
            </a:p>
          </p:txBody>
        </p:sp>
        <p:sp>
          <p:nvSpPr>
            <p:cNvPr id="311" name="Rectangle 310">
              <a:extLst>
                <a:ext uri="{FF2B5EF4-FFF2-40B4-BE49-F238E27FC236}">
                  <a16:creationId xmlns:a16="http://schemas.microsoft.com/office/drawing/2014/main" id="{5706C344-3FFD-46C4-88B7-C681B67A8DE6}"/>
                </a:ext>
              </a:extLst>
            </p:cNvPr>
            <p:cNvSpPr/>
            <p:nvPr/>
          </p:nvSpPr>
          <p:spPr>
            <a:xfrm>
              <a:off x="9232396" y="1686324"/>
              <a:ext cx="2052980" cy="7874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312" name="Rectangle 33">
              <a:extLst>
                <a:ext uri="{FF2B5EF4-FFF2-40B4-BE49-F238E27FC236}">
                  <a16:creationId xmlns:a16="http://schemas.microsoft.com/office/drawing/2014/main" id="{40D69C86-CF93-478B-A8FA-5C164C6D94EC}"/>
                </a:ext>
              </a:extLst>
            </p:cNvPr>
            <p:cNvSpPr/>
            <p:nvPr/>
          </p:nvSpPr>
          <p:spPr>
            <a:xfrm>
              <a:off x="9232396" y="1686324"/>
              <a:ext cx="2052978"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ctr"/>
            <a:lstStyle/>
            <a:p>
              <a:pPr algn="ctr" defTabSz="932597">
                <a:spcAft>
                  <a:spcPts val="612"/>
                </a:spcAft>
                <a:defRPr/>
              </a:pPr>
              <a:r>
                <a:rPr lang="en-US" sz="918"/>
                <a:t>Central IT Environment</a:t>
              </a:r>
            </a:p>
          </p:txBody>
        </p:sp>
        <p:sp>
          <p:nvSpPr>
            <p:cNvPr id="313" name="Rectangle 33">
              <a:extLst>
                <a:ext uri="{FF2B5EF4-FFF2-40B4-BE49-F238E27FC236}">
                  <a16:creationId xmlns:a16="http://schemas.microsoft.com/office/drawing/2014/main" id="{0D310BE1-A4C0-4FCD-B9DC-97FD4A253C09}"/>
                </a:ext>
              </a:extLst>
            </p:cNvPr>
            <p:cNvSpPr/>
            <p:nvPr/>
          </p:nvSpPr>
          <p:spPr>
            <a:xfrm>
              <a:off x="9232396" y="1686324"/>
              <a:ext cx="278204" cy="145702"/>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t"/>
            <a:lstStyle/>
            <a:p>
              <a:pPr defTabSz="932597">
                <a:defRPr/>
              </a:pPr>
              <a:r>
                <a:rPr lang="en-US" sz="714">
                  <a:solidFill>
                    <a:prstClr val="white"/>
                  </a:solidFill>
                </a:rPr>
                <a:t>Prod</a:t>
              </a:r>
            </a:p>
          </p:txBody>
        </p:sp>
        <p:sp>
          <p:nvSpPr>
            <p:cNvPr id="314" name="TextBox 313">
              <a:extLst>
                <a:ext uri="{FF2B5EF4-FFF2-40B4-BE49-F238E27FC236}">
                  <a16:creationId xmlns:a16="http://schemas.microsoft.com/office/drawing/2014/main" id="{D0DD56AF-0C94-40DD-AA6E-FE19E4733E2F}"/>
                </a:ext>
              </a:extLst>
            </p:cNvPr>
            <p:cNvSpPr txBox="1"/>
            <p:nvPr/>
          </p:nvSpPr>
          <p:spPr>
            <a:xfrm>
              <a:off x="10207268" y="2291727"/>
              <a:ext cx="234039" cy="109902"/>
            </a:xfrm>
            <a:prstGeom prst="rect">
              <a:avLst/>
            </a:prstGeom>
            <a:noFill/>
          </p:spPr>
          <p:txBody>
            <a:bodyPr wrap="none" lIns="0" tIns="0" rIns="0" bIns="0" rtlCol="0" anchor="ctr">
              <a:spAutoFit/>
            </a:bodyPr>
            <a:lstStyle/>
            <a:p>
              <a:pPr algn="ctr"/>
              <a:r>
                <a:rPr lang="en-IN" sz="714">
                  <a:latin typeface="+mj-lt"/>
                </a:rPr>
                <a:t>Flows</a:t>
              </a:r>
            </a:p>
          </p:txBody>
        </p:sp>
        <p:sp>
          <p:nvSpPr>
            <p:cNvPr id="316" name="TextBox 315">
              <a:extLst>
                <a:ext uri="{FF2B5EF4-FFF2-40B4-BE49-F238E27FC236}">
                  <a16:creationId xmlns:a16="http://schemas.microsoft.com/office/drawing/2014/main" id="{82D335A8-71A5-49B9-9863-0A1FE9718E49}"/>
                </a:ext>
              </a:extLst>
            </p:cNvPr>
            <p:cNvSpPr txBox="1"/>
            <p:nvPr/>
          </p:nvSpPr>
          <p:spPr>
            <a:xfrm>
              <a:off x="9459625" y="2290979"/>
              <a:ext cx="468077" cy="109902"/>
            </a:xfrm>
            <a:prstGeom prst="rect">
              <a:avLst/>
            </a:prstGeom>
            <a:noFill/>
          </p:spPr>
          <p:txBody>
            <a:bodyPr wrap="none" lIns="0" tIns="0" rIns="0" bIns="0" rtlCol="0" anchor="ctr">
              <a:spAutoFit/>
            </a:bodyPr>
            <a:lstStyle/>
            <a:p>
              <a:pPr algn="ctr"/>
              <a:r>
                <a:rPr lang="en-IN" sz="714">
                  <a:latin typeface="+mj-lt"/>
                </a:rPr>
                <a:t>PowerApps</a:t>
              </a:r>
            </a:p>
          </p:txBody>
        </p:sp>
        <p:sp>
          <p:nvSpPr>
            <p:cNvPr id="318" name="TextBox 317">
              <a:extLst>
                <a:ext uri="{FF2B5EF4-FFF2-40B4-BE49-F238E27FC236}">
                  <a16:creationId xmlns:a16="http://schemas.microsoft.com/office/drawing/2014/main" id="{75558B5D-DC74-422B-9947-E890D500F9F3}"/>
                </a:ext>
              </a:extLst>
            </p:cNvPr>
            <p:cNvSpPr txBox="1"/>
            <p:nvPr/>
          </p:nvSpPr>
          <p:spPr>
            <a:xfrm>
              <a:off x="10679023" y="2297583"/>
              <a:ext cx="411972" cy="109902"/>
            </a:xfrm>
            <a:prstGeom prst="rect">
              <a:avLst/>
            </a:prstGeom>
            <a:noFill/>
          </p:spPr>
          <p:txBody>
            <a:bodyPr wrap="none" lIns="0" tIns="0" rIns="0" bIns="0" rtlCol="0" anchor="ctr">
              <a:spAutoFit/>
            </a:bodyPr>
            <a:lstStyle/>
            <a:p>
              <a:pPr algn="ctr"/>
              <a:r>
                <a:rPr lang="en-IN" sz="714">
                  <a:latin typeface="+mj-lt"/>
                </a:rPr>
                <a:t>Dataverse</a:t>
              </a:r>
            </a:p>
          </p:txBody>
        </p:sp>
        <p:pic>
          <p:nvPicPr>
            <p:cNvPr id="319" name="Graphic 318">
              <a:extLst>
                <a:ext uri="{FF2B5EF4-FFF2-40B4-BE49-F238E27FC236}">
                  <a16:creationId xmlns:a16="http://schemas.microsoft.com/office/drawing/2014/main" id="{EEA3B61C-3A61-4E28-AB09-636FAA6B01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8841" y="2094925"/>
              <a:ext cx="132335" cy="132333"/>
            </a:xfrm>
            <a:prstGeom prst="rect">
              <a:avLst/>
            </a:prstGeom>
          </p:spPr>
        </p:pic>
      </p:grpSp>
      <p:grpSp>
        <p:nvGrpSpPr>
          <p:cNvPr id="327" name="Group 326">
            <a:extLst>
              <a:ext uri="{FF2B5EF4-FFF2-40B4-BE49-F238E27FC236}">
                <a16:creationId xmlns:a16="http://schemas.microsoft.com/office/drawing/2014/main" id="{77310421-D0DA-4992-BEB9-71F2C4C119C5}"/>
              </a:ext>
            </a:extLst>
          </p:cNvPr>
          <p:cNvGrpSpPr/>
          <p:nvPr/>
        </p:nvGrpSpPr>
        <p:grpSpPr>
          <a:xfrm>
            <a:off x="988182" y="1700045"/>
            <a:ext cx="2093848" cy="803084"/>
            <a:chOff x="968029" y="1374969"/>
            <a:chExt cx="2052979" cy="787409"/>
          </a:xfrm>
        </p:grpSpPr>
        <p:sp>
          <p:nvSpPr>
            <p:cNvPr id="328" name="Rectangle 327">
              <a:extLst>
                <a:ext uri="{FF2B5EF4-FFF2-40B4-BE49-F238E27FC236}">
                  <a16:creationId xmlns:a16="http://schemas.microsoft.com/office/drawing/2014/main" id="{523C78C7-C23A-4B75-98EB-E85BC1822CF2}"/>
                </a:ext>
              </a:extLst>
            </p:cNvPr>
            <p:cNvSpPr/>
            <p:nvPr/>
          </p:nvSpPr>
          <p:spPr>
            <a:xfrm>
              <a:off x="968029" y="1374969"/>
              <a:ext cx="2052979" cy="78740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329" name="Rectangle 33">
              <a:extLst>
                <a:ext uri="{FF2B5EF4-FFF2-40B4-BE49-F238E27FC236}">
                  <a16:creationId xmlns:a16="http://schemas.microsoft.com/office/drawing/2014/main" id="{9D0D4276-21AB-4B3C-BFA1-E45ADC2D9260}"/>
                </a:ext>
              </a:extLst>
            </p:cNvPr>
            <p:cNvSpPr/>
            <p:nvPr/>
          </p:nvSpPr>
          <p:spPr>
            <a:xfrm>
              <a:off x="968029" y="1374969"/>
              <a:ext cx="2052977"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ctr"/>
            <a:lstStyle/>
            <a:p>
              <a:pPr algn="ctr" defTabSz="932597">
                <a:defRPr/>
              </a:pPr>
              <a:r>
                <a:rPr lang="en-US" sz="918">
                  <a:solidFill>
                    <a:prstClr val="white"/>
                  </a:solidFill>
                </a:rPr>
                <a:t>Any New Environments</a:t>
              </a:r>
            </a:p>
          </p:txBody>
        </p:sp>
      </p:grpSp>
      <p:grpSp>
        <p:nvGrpSpPr>
          <p:cNvPr id="330" name="Group 329">
            <a:extLst>
              <a:ext uri="{FF2B5EF4-FFF2-40B4-BE49-F238E27FC236}">
                <a16:creationId xmlns:a16="http://schemas.microsoft.com/office/drawing/2014/main" id="{0C0F16CD-67F3-464F-8B26-AD093854BCB9}"/>
              </a:ext>
            </a:extLst>
          </p:cNvPr>
          <p:cNvGrpSpPr/>
          <p:nvPr/>
        </p:nvGrpSpPr>
        <p:grpSpPr>
          <a:xfrm>
            <a:off x="1119018" y="1995948"/>
            <a:ext cx="2093848" cy="803084"/>
            <a:chOff x="1096311" y="1665096"/>
            <a:chExt cx="2052979" cy="787409"/>
          </a:xfrm>
        </p:grpSpPr>
        <p:grpSp>
          <p:nvGrpSpPr>
            <p:cNvPr id="331" name="Group 330">
              <a:extLst>
                <a:ext uri="{FF2B5EF4-FFF2-40B4-BE49-F238E27FC236}">
                  <a16:creationId xmlns:a16="http://schemas.microsoft.com/office/drawing/2014/main" id="{7EBA5ECD-0EDF-480E-8B9F-8E900C7D516A}"/>
                </a:ext>
              </a:extLst>
            </p:cNvPr>
            <p:cNvGrpSpPr/>
            <p:nvPr/>
          </p:nvGrpSpPr>
          <p:grpSpPr>
            <a:xfrm>
              <a:off x="1096311" y="1665096"/>
              <a:ext cx="2052979" cy="787409"/>
              <a:chOff x="6250522" y="3838577"/>
              <a:chExt cx="2057868" cy="789284"/>
            </a:xfrm>
          </p:grpSpPr>
          <p:sp>
            <p:nvSpPr>
              <p:cNvPr id="345" name="Rectangle 344">
                <a:extLst>
                  <a:ext uri="{FF2B5EF4-FFF2-40B4-BE49-F238E27FC236}">
                    <a16:creationId xmlns:a16="http://schemas.microsoft.com/office/drawing/2014/main" id="{04B9BED9-C727-46F8-A357-39B1E6AAC2BE}"/>
                  </a:ext>
                </a:extLst>
              </p:cNvPr>
              <p:cNvSpPr/>
              <p:nvPr/>
            </p:nvSpPr>
            <p:spPr>
              <a:xfrm>
                <a:off x="6250522" y="3838577"/>
                <a:ext cx="2057868" cy="7892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346" name="Rectangle 33">
                <a:extLst>
                  <a:ext uri="{FF2B5EF4-FFF2-40B4-BE49-F238E27FC236}">
                    <a16:creationId xmlns:a16="http://schemas.microsoft.com/office/drawing/2014/main" id="{BFB42647-83C6-400E-930F-59433C1198DA}"/>
                  </a:ext>
                </a:extLst>
              </p:cNvPr>
              <p:cNvSpPr/>
              <p:nvPr/>
            </p:nvSpPr>
            <p:spPr>
              <a:xfrm>
                <a:off x="6250522" y="3838577"/>
                <a:ext cx="2057866" cy="326503"/>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ctr"/>
              <a:lstStyle/>
              <a:p>
                <a:pPr algn="ctr" defTabSz="932597">
                  <a:spcAft>
                    <a:spcPts val="612"/>
                  </a:spcAft>
                  <a:defRPr/>
                </a:pPr>
                <a:r>
                  <a:rPr lang="en-US" sz="918"/>
                  <a:t>Contoso Default Environment</a:t>
                </a:r>
              </a:p>
            </p:txBody>
          </p:sp>
        </p:grpSp>
        <p:sp>
          <p:nvSpPr>
            <p:cNvPr id="332" name="TextBox 331">
              <a:extLst>
                <a:ext uri="{FF2B5EF4-FFF2-40B4-BE49-F238E27FC236}">
                  <a16:creationId xmlns:a16="http://schemas.microsoft.com/office/drawing/2014/main" id="{063C7B76-A6E7-47C7-B26C-F7E12E333CDA}"/>
                </a:ext>
              </a:extLst>
            </p:cNvPr>
            <p:cNvSpPr txBox="1"/>
            <p:nvPr/>
          </p:nvSpPr>
          <p:spPr>
            <a:xfrm>
              <a:off x="2071183" y="2270499"/>
              <a:ext cx="234039" cy="109902"/>
            </a:xfrm>
            <a:prstGeom prst="rect">
              <a:avLst/>
            </a:prstGeom>
            <a:noFill/>
          </p:spPr>
          <p:txBody>
            <a:bodyPr wrap="none" lIns="0" tIns="0" rIns="0" bIns="0" rtlCol="0" anchor="ctr">
              <a:spAutoFit/>
            </a:bodyPr>
            <a:lstStyle/>
            <a:p>
              <a:pPr algn="ctr"/>
              <a:r>
                <a:rPr lang="en-IN" sz="714">
                  <a:latin typeface="+mj-lt"/>
                </a:rPr>
                <a:t>Flows</a:t>
              </a:r>
            </a:p>
          </p:txBody>
        </p:sp>
        <p:sp>
          <p:nvSpPr>
            <p:cNvPr id="334" name="TextBox 333">
              <a:extLst>
                <a:ext uri="{FF2B5EF4-FFF2-40B4-BE49-F238E27FC236}">
                  <a16:creationId xmlns:a16="http://schemas.microsoft.com/office/drawing/2014/main" id="{6D376A08-CC6C-49D0-8F26-E29ECC046FA4}"/>
                </a:ext>
              </a:extLst>
            </p:cNvPr>
            <p:cNvSpPr txBox="1"/>
            <p:nvPr/>
          </p:nvSpPr>
          <p:spPr>
            <a:xfrm>
              <a:off x="1323540" y="2269751"/>
              <a:ext cx="468077" cy="109902"/>
            </a:xfrm>
            <a:prstGeom prst="rect">
              <a:avLst/>
            </a:prstGeom>
            <a:noFill/>
          </p:spPr>
          <p:txBody>
            <a:bodyPr wrap="none" lIns="0" tIns="0" rIns="0" bIns="0" rtlCol="0" anchor="ctr">
              <a:spAutoFit/>
            </a:bodyPr>
            <a:lstStyle/>
            <a:p>
              <a:pPr algn="ctr"/>
              <a:r>
                <a:rPr lang="en-IN" sz="714">
                  <a:latin typeface="+mj-lt"/>
                </a:rPr>
                <a:t>PowerApps</a:t>
              </a:r>
            </a:p>
          </p:txBody>
        </p:sp>
        <p:sp>
          <p:nvSpPr>
            <p:cNvPr id="336" name="TextBox 335">
              <a:extLst>
                <a:ext uri="{FF2B5EF4-FFF2-40B4-BE49-F238E27FC236}">
                  <a16:creationId xmlns:a16="http://schemas.microsoft.com/office/drawing/2014/main" id="{FBFD502D-AED2-4787-A879-42323A9260C0}"/>
                </a:ext>
              </a:extLst>
            </p:cNvPr>
            <p:cNvSpPr txBox="1"/>
            <p:nvPr/>
          </p:nvSpPr>
          <p:spPr>
            <a:xfrm>
              <a:off x="2542938" y="2276354"/>
              <a:ext cx="411972" cy="109902"/>
            </a:xfrm>
            <a:prstGeom prst="rect">
              <a:avLst/>
            </a:prstGeom>
            <a:noFill/>
          </p:spPr>
          <p:txBody>
            <a:bodyPr wrap="none" lIns="0" tIns="0" rIns="0" bIns="0" rtlCol="0" anchor="ctr">
              <a:spAutoFit/>
            </a:bodyPr>
            <a:lstStyle/>
            <a:p>
              <a:pPr algn="ctr"/>
              <a:r>
                <a:rPr lang="en-IN" sz="714">
                  <a:latin typeface="+mj-lt"/>
                </a:rPr>
                <a:t>Dataverse</a:t>
              </a:r>
            </a:p>
          </p:txBody>
        </p:sp>
        <p:pic>
          <p:nvPicPr>
            <p:cNvPr id="337" name="Graphic 336">
              <a:extLst>
                <a:ext uri="{FF2B5EF4-FFF2-40B4-BE49-F238E27FC236}">
                  <a16:creationId xmlns:a16="http://schemas.microsoft.com/office/drawing/2014/main" id="{D4ED7C6C-7E1A-47EC-8BAD-10418C45FA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2756" y="2073697"/>
              <a:ext cx="132335" cy="132333"/>
            </a:xfrm>
            <a:prstGeom prst="rect">
              <a:avLst/>
            </a:prstGeom>
          </p:spPr>
        </p:pic>
      </p:grpSp>
      <p:grpSp>
        <p:nvGrpSpPr>
          <p:cNvPr id="347" name="Group 346">
            <a:extLst>
              <a:ext uri="{FF2B5EF4-FFF2-40B4-BE49-F238E27FC236}">
                <a16:creationId xmlns:a16="http://schemas.microsoft.com/office/drawing/2014/main" id="{0502753F-CEB1-4B4A-AAC5-FEFF49F2B07E}"/>
              </a:ext>
            </a:extLst>
          </p:cNvPr>
          <p:cNvGrpSpPr/>
          <p:nvPr/>
        </p:nvGrpSpPr>
        <p:grpSpPr>
          <a:xfrm>
            <a:off x="1053600" y="4275438"/>
            <a:ext cx="2093848" cy="803084"/>
            <a:chOff x="1032170" y="3900093"/>
            <a:chExt cx="2052979" cy="787409"/>
          </a:xfrm>
        </p:grpSpPr>
        <p:sp>
          <p:nvSpPr>
            <p:cNvPr id="348" name="Rectangle 347">
              <a:extLst>
                <a:ext uri="{FF2B5EF4-FFF2-40B4-BE49-F238E27FC236}">
                  <a16:creationId xmlns:a16="http://schemas.microsoft.com/office/drawing/2014/main" id="{929D47AB-7E66-4D03-9C3A-CFD1FFD5990B}"/>
                </a:ext>
              </a:extLst>
            </p:cNvPr>
            <p:cNvSpPr/>
            <p:nvPr/>
          </p:nvSpPr>
          <p:spPr>
            <a:xfrm>
              <a:off x="1032170" y="3900093"/>
              <a:ext cx="2052979" cy="78740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349" name="Rectangle 33">
              <a:extLst>
                <a:ext uri="{FF2B5EF4-FFF2-40B4-BE49-F238E27FC236}">
                  <a16:creationId xmlns:a16="http://schemas.microsoft.com/office/drawing/2014/main" id="{3A06EB71-2007-4CF9-AC95-861D388A14FB}"/>
                </a:ext>
              </a:extLst>
            </p:cNvPr>
            <p:cNvSpPr/>
            <p:nvPr/>
          </p:nvSpPr>
          <p:spPr>
            <a:xfrm>
              <a:off x="1032170" y="3900093"/>
              <a:ext cx="2052977"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ctr"/>
            <a:lstStyle/>
            <a:p>
              <a:pPr algn="ctr" defTabSz="932597">
                <a:spcAft>
                  <a:spcPts val="612"/>
                </a:spcAft>
                <a:defRPr/>
              </a:pPr>
              <a:r>
                <a:rPr lang="en-US" sz="918"/>
                <a:t>Contoso Shared Environment</a:t>
              </a:r>
            </a:p>
          </p:txBody>
        </p:sp>
        <p:sp>
          <p:nvSpPr>
            <p:cNvPr id="350" name="TextBox 349">
              <a:extLst>
                <a:ext uri="{FF2B5EF4-FFF2-40B4-BE49-F238E27FC236}">
                  <a16:creationId xmlns:a16="http://schemas.microsoft.com/office/drawing/2014/main" id="{BB50F113-191C-4662-962D-134A9AC43E01}"/>
                </a:ext>
              </a:extLst>
            </p:cNvPr>
            <p:cNvSpPr txBox="1"/>
            <p:nvPr/>
          </p:nvSpPr>
          <p:spPr>
            <a:xfrm>
              <a:off x="2007043" y="4505496"/>
              <a:ext cx="234039" cy="109902"/>
            </a:xfrm>
            <a:prstGeom prst="rect">
              <a:avLst/>
            </a:prstGeom>
            <a:noFill/>
          </p:spPr>
          <p:txBody>
            <a:bodyPr wrap="none" lIns="0" tIns="0" rIns="0" bIns="0" rtlCol="0" anchor="ctr">
              <a:spAutoFit/>
            </a:bodyPr>
            <a:lstStyle/>
            <a:p>
              <a:pPr algn="ctr"/>
              <a:r>
                <a:rPr lang="en-IN" sz="714">
                  <a:latin typeface="+mj-lt"/>
                </a:rPr>
                <a:t>Flows</a:t>
              </a:r>
            </a:p>
          </p:txBody>
        </p:sp>
        <p:sp>
          <p:nvSpPr>
            <p:cNvPr id="352" name="TextBox 351">
              <a:extLst>
                <a:ext uri="{FF2B5EF4-FFF2-40B4-BE49-F238E27FC236}">
                  <a16:creationId xmlns:a16="http://schemas.microsoft.com/office/drawing/2014/main" id="{AA549F2B-18F6-4FC3-88BD-26EF1F8E674E}"/>
                </a:ext>
              </a:extLst>
            </p:cNvPr>
            <p:cNvSpPr txBox="1"/>
            <p:nvPr/>
          </p:nvSpPr>
          <p:spPr>
            <a:xfrm>
              <a:off x="1259399" y="4504748"/>
              <a:ext cx="468077" cy="109902"/>
            </a:xfrm>
            <a:prstGeom prst="rect">
              <a:avLst/>
            </a:prstGeom>
            <a:noFill/>
          </p:spPr>
          <p:txBody>
            <a:bodyPr wrap="none" lIns="0" tIns="0" rIns="0" bIns="0" rtlCol="0" anchor="ctr">
              <a:spAutoFit/>
            </a:bodyPr>
            <a:lstStyle/>
            <a:p>
              <a:pPr algn="ctr"/>
              <a:r>
                <a:rPr lang="en-IN" sz="714">
                  <a:latin typeface="+mj-lt"/>
                </a:rPr>
                <a:t>PowerApps</a:t>
              </a:r>
            </a:p>
          </p:txBody>
        </p:sp>
        <p:sp>
          <p:nvSpPr>
            <p:cNvPr id="354" name="TextBox 353">
              <a:extLst>
                <a:ext uri="{FF2B5EF4-FFF2-40B4-BE49-F238E27FC236}">
                  <a16:creationId xmlns:a16="http://schemas.microsoft.com/office/drawing/2014/main" id="{028AF683-0187-484B-920A-D51440854A85}"/>
                </a:ext>
              </a:extLst>
            </p:cNvPr>
            <p:cNvSpPr txBox="1"/>
            <p:nvPr/>
          </p:nvSpPr>
          <p:spPr>
            <a:xfrm>
              <a:off x="2478797" y="4511351"/>
              <a:ext cx="411972" cy="109902"/>
            </a:xfrm>
            <a:prstGeom prst="rect">
              <a:avLst/>
            </a:prstGeom>
            <a:noFill/>
          </p:spPr>
          <p:txBody>
            <a:bodyPr wrap="none" lIns="0" tIns="0" rIns="0" bIns="0" rtlCol="0" anchor="ctr">
              <a:spAutoFit/>
            </a:bodyPr>
            <a:lstStyle/>
            <a:p>
              <a:pPr algn="ctr"/>
              <a:r>
                <a:rPr lang="en-IN" sz="714">
                  <a:latin typeface="+mj-lt"/>
                </a:rPr>
                <a:t>Dataverse</a:t>
              </a:r>
            </a:p>
          </p:txBody>
        </p:sp>
        <p:pic>
          <p:nvPicPr>
            <p:cNvPr id="355" name="Graphic 354">
              <a:extLst>
                <a:ext uri="{FF2B5EF4-FFF2-40B4-BE49-F238E27FC236}">
                  <a16:creationId xmlns:a16="http://schemas.microsoft.com/office/drawing/2014/main" id="{658AC3FD-CF67-44A7-9273-4C93B5B739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8615" y="4308694"/>
              <a:ext cx="132335" cy="132333"/>
            </a:xfrm>
            <a:prstGeom prst="rect">
              <a:avLst/>
            </a:prstGeom>
          </p:spPr>
        </p:pic>
      </p:grpSp>
      <p:grpSp>
        <p:nvGrpSpPr>
          <p:cNvPr id="363" name="Group 362">
            <a:extLst>
              <a:ext uri="{FF2B5EF4-FFF2-40B4-BE49-F238E27FC236}">
                <a16:creationId xmlns:a16="http://schemas.microsoft.com/office/drawing/2014/main" id="{A61BC2F6-1B5F-4A7C-A853-3739D8B03E65}"/>
              </a:ext>
            </a:extLst>
          </p:cNvPr>
          <p:cNvGrpSpPr/>
          <p:nvPr/>
        </p:nvGrpSpPr>
        <p:grpSpPr>
          <a:xfrm>
            <a:off x="9286236" y="4275438"/>
            <a:ext cx="2093848" cy="803084"/>
            <a:chOff x="9104114" y="3900093"/>
            <a:chExt cx="2052979" cy="787409"/>
          </a:xfrm>
        </p:grpSpPr>
        <p:sp>
          <p:nvSpPr>
            <p:cNvPr id="364" name="Rectangle 363">
              <a:extLst>
                <a:ext uri="{FF2B5EF4-FFF2-40B4-BE49-F238E27FC236}">
                  <a16:creationId xmlns:a16="http://schemas.microsoft.com/office/drawing/2014/main" id="{14CB3128-2381-4A3D-9D16-18B981D4E3FA}"/>
                </a:ext>
              </a:extLst>
            </p:cNvPr>
            <p:cNvSpPr/>
            <p:nvPr/>
          </p:nvSpPr>
          <p:spPr>
            <a:xfrm>
              <a:off x="9104114" y="3900093"/>
              <a:ext cx="2052979" cy="78740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5697" tIns="55697" rIns="55697" bIns="55697" rtlCol="0" anchor="ctr"/>
            <a:lstStyle/>
            <a:p>
              <a:pPr defTabSz="932597">
                <a:defRPr/>
              </a:pPr>
              <a:endParaRPr lang="en-US" sz="1428">
                <a:solidFill>
                  <a:prstClr val="white"/>
                </a:solidFill>
                <a:latin typeface="Arial" panose="020B0604020202020204"/>
              </a:endParaRPr>
            </a:p>
          </p:txBody>
        </p:sp>
        <p:sp>
          <p:nvSpPr>
            <p:cNvPr id="365" name="Rectangle 33">
              <a:extLst>
                <a:ext uri="{FF2B5EF4-FFF2-40B4-BE49-F238E27FC236}">
                  <a16:creationId xmlns:a16="http://schemas.microsoft.com/office/drawing/2014/main" id="{AA7022E0-5B53-456B-A7C6-2C2ED24A3C64}"/>
                </a:ext>
              </a:extLst>
            </p:cNvPr>
            <p:cNvSpPr/>
            <p:nvPr/>
          </p:nvSpPr>
          <p:spPr>
            <a:xfrm>
              <a:off x="9104114" y="3900093"/>
              <a:ext cx="2052977" cy="325727"/>
            </a:xfrm>
            <a:custGeom>
              <a:avLst/>
              <a:gdLst>
                <a:gd name="connsiteX0" fmla="*/ 0 w 2057866"/>
                <a:gd name="connsiteY0" fmla="*/ 0 h 326503"/>
                <a:gd name="connsiteX1" fmla="*/ 2057866 w 2057866"/>
                <a:gd name="connsiteY1" fmla="*/ 0 h 326503"/>
                <a:gd name="connsiteX2" fmla="*/ 2057866 w 2057866"/>
                <a:gd name="connsiteY2" fmla="*/ 326503 h 326503"/>
                <a:gd name="connsiteX3" fmla="*/ 0 w 2057866"/>
                <a:gd name="connsiteY3" fmla="*/ 326503 h 326503"/>
                <a:gd name="connsiteX4" fmla="*/ 0 w 2057866"/>
                <a:gd name="connsiteY4" fmla="*/ 0 h 326503"/>
                <a:gd name="connsiteX0" fmla="*/ 0 w 2057866"/>
                <a:gd name="connsiteY0" fmla="*/ 326503 h 417943"/>
                <a:gd name="connsiteX1" fmla="*/ 0 w 2057866"/>
                <a:gd name="connsiteY1" fmla="*/ 0 h 417943"/>
                <a:gd name="connsiteX2" fmla="*/ 2057866 w 2057866"/>
                <a:gd name="connsiteY2" fmla="*/ 0 h 417943"/>
                <a:gd name="connsiteX3" fmla="*/ 2057866 w 2057866"/>
                <a:gd name="connsiteY3" fmla="*/ 326503 h 417943"/>
                <a:gd name="connsiteX4" fmla="*/ 91440 w 2057866"/>
                <a:gd name="connsiteY4" fmla="*/ 417943 h 417943"/>
                <a:gd name="connsiteX0" fmla="*/ 0 w 2057866"/>
                <a:gd name="connsiteY0" fmla="*/ 326503 h 326503"/>
                <a:gd name="connsiteX1" fmla="*/ 0 w 2057866"/>
                <a:gd name="connsiteY1" fmla="*/ 0 h 326503"/>
                <a:gd name="connsiteX2" fmla="*/ 2057866 w 2057866"/>
                <a:gd name="connsiteY2" fmla="*/ 0 h 326503"/>
                <a:gd name="connsiteX3" fmla="*/ 2057866 w 2057866"/>
                <a:gd name="connsiteY3" fmla="*/ 326503 h 326503"/>
              </a:gdLst>
              <a:ahLst/>
              <a:cxnLst>
                <a:cxn ang="0">
                  <a:pos x="connsiteX0" y="connsiteY0"/>
                </a:cxn>
                <a:cxn ang="0">
                  <a:pos x="connsiteX1" y="connsiteY1"/>
                </a:cxn>
                <a:cxn ang="0">
                  <a:pos x="connsiteX2" y="connsiteY2"/>
                </a:cxn>
                <a:cxn ang="0">
                  <a:pos x="connsiteX3" y="connsiteY3"/>
                </a:cxn>
              </a:cxnLst>
              <a:rect l="l" t="t" r="r" b="b"/>
              <a:pathLst>
                <a:path w="2057866" h="326503">
                  <a:moveTo>
                    <a:pt x="0" y="326503"/>
                  </a:moveTo>
                  <a:lnTo>
                    <a:pt x="0" y="0"/>
                  </a:lnTo>
                  <a:lnTo>
                    <a:pt x="2057866" y="0"/>
                  </a:lnTo>
                  <a:lnTo>
                    <a:pt x="2057866" y="326503"/>
                  </a:lnTo>
                </a:path>
              </a:pathLst>
            </a:custGeom>
            <a:solidFill>
              <a:srgbClr val="26262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652" tIns="9326" rIns="0" bIns="0" rtlCol="0" anchor="ctr"/>
            <a:lstStyle/>
            <a:p>
              <a:pPr algn="ctr" defTabSz="932597">
                <a:spcAft>
                  <a:spcPts val="612"/>
                </a:spcAft>
                <a:defRPr/>
              </a:pPr>
              <a:r>
                <a:rPr lang="en-US" sz="918"/>
                <a:t>Special Purpose Environment</a:t>
              </a:r>
            </a:p>
          </p:txBody>
        </p:sp>
        <p:sp>
          <p:nvSpPr>
            <p:cNvPr id="366" name="TextBox 365">
              <a:extLst>
                <a:ext uri="{FF2B5EF4-FFF2-40B4-BE49-F238E27FC236}">
                  <a16:creationId xmlns:a16="http://schemas.microsoft.com/office/drawing/2014/main" id="{CB027042-47BE-448B-9CA0-C968146389AC}"/>
                </a:ext>
              </a:extLst>
            </p:cNvPr>
            <p:cNvSpPr txBox="1"/>
            <p:nvPr/>
          </p:nvSpPr>
          <p:spPr>
            <a:xfrm>
              <a:off x="10078986" y="4505496"/>
              <a:ext cx="234039" cy="109902"/>
            </a:xfrm>
            <a:prstGeom prst="rect">
              <a:avLst/>
            </a:prstGeom>
            <a:noFill/>
          </p:spPr>
          <p:txBody>
            <a:bodyPr wrap="none" lIns="0" tIns="0" rIns="0" bIns="0" rtlCol="0" anchor="ctr">
              <a:spAutoFit/>
            </a:bodyPr>
            <a:lstStyle/>
            <a:p>
              <a:pPr algn="ctr"/>
              <a:r>
                <a:rPr lang="en-IN" sz="714">
                  <a:latin typeface="+mj-lt"/>
                </a:rPr>
                <a:t>Flows</a:t>
              </a:r>
            </a:p>
          </p:txBody>
        </p:sp>
        <p:sp>
          <p:nvSpPr>
            <p:cNvPr id="368" name="TextBox 367">
              <a:extLst>
                <a:ext uri="{FF2B5EF4-FFF2-40B4-BE49-F238E27FC236}">
                  <a16:creationId xmlns:a16="http://schemas.microsoft.com/office/drawing/2014/main" id="{257890FA-6096-43E4-8DA9-A973C5A684F6}"/>
                </a:ext>
              </a:extLst>
            </p:cNvPr>
            <p:cNvSpPr txBox="1"/>
            <p:nvPr/>
          </p:nvSpPr>
          <p:spPr>
            <a:xfrm>
              <a:off x="9331343" y="4504748"/>
              <a:ext cx="468077" cy="109902"/>
            </a:xfrm>
            <a:prstGeom prst="rect">
              <a:avLst/>
            </a:prstGeom>
            <a:noFill/>
          </p:spPr>
          <p:txBody>
            <a:bodyPr wrap="none" lIns="0" tIns="0" rIns="0" bIns="0" rtlCol="0" anchor="ctr">
              <a:spAutoFit/>
            </a:bodyPr>
            <a:lstStyle/>
            <a:p>
              <a:pPr algn="ctr"/>
              <a:r>
                <a:rPr lang="en-IN" sz="714">
                  <a:latin typeface="+mj-lt"/>
                </a:rPr>
                <a:t>PowerApps</a:t>
              </a:r>
            </a:p>
          </p:txBody>
        </p:sp>
        <p:sp>
          <p:nvSpPr>
            <p:cNvPr id="370" name="TextBox 369">
              <a:extLst>
                <a:ext uri="{FF2B5EF4-FFF2-40B4-BE49-F238E27FC236}">
                  <a16:creationId xmlns:a16="http://schemas.microsoft.com/office/drawing/2014/main" id="{D82C1440-3259-4BDF-8159-168A0F78BDB7}"/>
                </a:ext>
              </a:extLst>
            </p:cNvPr>
            <p:cNvSpPr txBox="1"/>
            <p:nvPr/>
          </p:nvSpPr>
          <p:spPr>
            <a:xfrm>
              <a:off x="10550741" y="4511351"/>
              <a:ext cx="411972" cy="109902"/>
            </a:xfrm>
            <a:prstGeom prst="rect">
              <a:avLst/>
            </a:prstGeom>
            <a:noFill/>
          </p:spPr>
          <p:txBody>
            <a:bodyPr wrap="none" lIns="0" tIns="0" rIns="0" bIns="0" rtlCol="0" anchor="ctr">
              <a:spAutoFit/>
            </a:bodyPr>
            <a:lstStyle/>
            <a:p>
              <a:pPr algn="ctr"/>
              <a:r>
                <a:rPr lang="en-IN" sz="714">
                  <a:latin typeface="+mj-lt"/>
                </a:rPr>
                <a:t>Dataverse</a:t>
              </a:r>
            </a:p>
          </p:txBody>
        </p:sp>
        <p:pic>
          <p:nvPicPr>
            <p:cNvPr id="371" name="Graphic 370">
              <a:extLst>
                <a:ext uri="{FF2B5EF4-FFF2-40B4-BE49-F238E27FC236}">
                  <a16:creationId xmlns:a16="http://schemas.microsoft.com/office/drawing/2014/main" id="{C8B48911-EF4C-406A-AE0E-BE10BF6B5E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0559" y="4308694"/>
              <a:ext cx="132335" cy="132333"/>
            </a:xfrm>
            <a:prstGeom prst="rect">
              <a:avLst/>
            </a:prstGeom>
          </p:spPr>
        </p:pic>
      </p:grpSp>
      <p:grpSp>
        <p:nvGrpSpPr>
          <p:cNvPr id="379" name="Group 378">
            <a:extLst>
              <a:ext uri="{FF2B5EF4-FFF2-40B4-BE49-F238E27FC236}">
                <a16:creationId xmlns:a16="http://schemas.microsoft.com/office/drawing/2014/main" id="{B110D332-1FAD-4ACD-AA89-E504E81F2D46}"/>
              </a:ext>
            </a:extLst>
          </p:cNvPr>
          <p:cNvGrpSpPr/>
          <p:nvPr/>
        </p:nvGrpSpPr>
        <p:grpSpPr>
          <a:xfrm>
            <a:off x="719093" y="1032777"/>
            <a:ext cx="2762860" cy="1966232"/>
            <a:chOff x="704193" y="720725"/>
            <a:chExt cx="2708932" cy="1927853"/>
          </a:xfrm>
        </p:grpSpPr>
        <p:sp>
          <p:nvSpPr>
            <p:cNvPr id="380" name="Rectangle 379">
              <a:extLst>
                <a:ext uri="{FF2B5EF4-FFF2-40B4-BE49-F238E27FC236}">
                  <a16:creationId xmlns:a16="http://schemas.microsoft.com/office/drawing/2014/main" id="{BAD2FE29-7E16-44F5-AD88-256B04A5A4DE}"/>
                </a:ext>
              </a:extLst>
            </p:cNvPr>
            <p:cNvSpPr/>
            <p:nvPr/>
          </p:nvSpPr>
          <p:spPr bwMode="auto">
            <a:xfrm>
              <a:off x="704193" y="893379"/>
              <a:ext cx="2708932" cy="1755199"/>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381" name="Rectangle 380">
              <a:extLst>
                <a:ext uri="{FF2B5EF4-FFF2-40B4-BE49-F238E27FC236}">
                  <a16:creationId xmlns:a16="http://schemas.microsoft.com/office/drawing/2014/main" id="{1951230F-D9B7-49F8-9F4D-F34A64C912E0}"/>
                </a:ext>
              </a:extLst>
            </p:cNvPr>
            <p:cNvSpPr/>
            <p:nvPr/>
          </p:nvSpPr>
          <p:spPr bwMode="auto">
            <a:xfrm>
              <a:off x="1113768" y="720725"/>
              <a:ext cx="1889782" cy="3411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latin typeface="+mj-lt"/>
                  <a:cs typeface="Segoe UI" pitchFamily="34" charset="0"/>
                </a:rPr>
                <a:t>1. MOST RESTRICTIVE DLP</a:t>
              </a:r>
            </a:p>
            <a:p>
              <a:pPr algn="ctr" defTabSz="951028" fontAlgn="base">
                <a:spcBef>
                  <a:spcPct val="0"/>
                </a:spcBef>
                <a:spcAft>
                  <a:spcPct val="0"/>
                </a:spcAft>
              </a:pPr>
              <a:r>
                <a:rPr lang="en-US" sz="1020">
                  <a:solidFill>
                    <a:schemeClr val="tx1"/>
                  </a:solidFill>
                  <a:cs typeface="Segoe UI" pitchFamily="34" charset="0"/>
                </a:rPr>
                <a:t>(Tenant policy, All </a:t>
              </a:r>
              <a:r>
                <a:rPr lang="en-US" sz="1020" err="1">
                  <a:solidFill>
                    <a:schemeClr val="tx1"/>
                  </a:solidFill>
                  <a:cs typeface="Segoe UI" pitchFamily="34" charset="0"/>
                </a:rPr>
                <a:t>envs</a:t>
              </a:r>
              <a:r>
                <a:rPr lang="en-US" sz="1020">
                  <a:solidFill>
                    <a:schemeClr val="tx1"/>
                  </a:solidFill>
                  <a:cs typeface="Segoe UI" pitchFamily="34" charset="0"/>
                </a:rPr>
                <a:t> except)</a:t>
              </a:r>
            </a:p>
          </p:txBody>
        </p:sp>
      </p:grpSp>
      <p:sp>
        <p:nvSpPr>
          <p:cNvPr id="382" name="Freeform: Shape 381">
            <a:extLst>
              <a:ext uri="{FF2B5EF4-FFF2-40B4-BE49-F238E27FC236}">
                <a16:creationId xmlns:a16="http://schemas.microsoft.com/office/drawing/2014/main" id="{1C3CE67C-9AF0-4BD6-943F-485635500ACF}"/>
              </a:ext>
            </a:extLst>
          </p:cNvPr>
          <p:cNvSpPr/>
          <p:nvPr/>
        </p:nvSpPr>
        <p:spPr bwMode="auto">
          <a:xfrm>
            <a:off x="596711" y="997156"/>
            <a:ext cx="11244671" cy="4585300"/>
          </a:xfrm>
          <a:custGeom>
            <a:avLst/>
            <a:gdLst>
              <a:gd name="connsiteX0" fmla="*/ 2921000 w 11025188"/>
              <a:gd name="connsiteY0" fmla="*/ 0 h 4495800"/>
              <a:gd name="connsiteX1" fmla="*/ 11025188 w 11025188"/>
              <a:gd name="connsiteY1" fmla="*/ 0 h 4495800"/>
              <a:gd name="connsiteX2" fmla="*/ 11025188 w 11025188"/>
              <a:gd name="connsiteY2" fmla="*/ 4495800 h 4495800"/>
              <a:gd name="connsiteX3" fmla="*/ 8104188 w 11025188"/>
              <a:gd name="connsiteY3" fmla="*/ 4495800 h 4495800"/>
              <a:gd name="connsiteX4" fmla="*/ 2921000 w 11025188"/>
              <a:gd name="connsiteY4" fmla="*/ 4495800 h 4495800"/>
              <a:gd name="connsiteX5" fmla="*/ 0 w 11025188"/>
              <a:gd name="connsiteY5" fmla="*/ 4495800 h 4495800"/>
              <a:gd name="connsiteX6" fmla="*/ 0 w 11025188"/>
              <a:gd name="connsiteY6" fmla="*/ 2227068 h 4495800"/>
              <a:gd name="connsiteX7" fmla="*/ 2921000 w 11025188"/>
              <a:gd name="connsiteY7" fmla="*/ 2227068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25188" h="4495800">
                <a:moveTo>
                  <a:pt x="2921000" y="0"/>
                </a:moveTo>
                <a:lnTo>
                  <a:pt x="11025188" y="0"/>
                </a:lnTo>
                <a:lnTo>
                  <a:pt x="11025188" y="4495800"/>
                </a:lnTo>
                <a:lnTo>
                  <a:pt x="8104188" y="4495800"/>
                </a:lnTo>
                <a:lnTo>
                  <a:pt x="2921000" y="4495800"/>
                </a:lnTo>
                <a:lnTo>
                  <a:pt x="0" y="4495800"/>
                </a:lnTo>
                <a:lnTo>
                  <a:pt x="0" y="2227068"/>
                </a:lnTo>
                <a:lnTo>
                  <a:pt x="2921000" y="2227068"/>
                </a:lnTo>
                <a:close/>
              </a:path>
            </a:pathLst>
          </a:custGeom>
          <a:noFill/>
          <a:ln w="6350">
            <a:solidFill>
              <a:srgbClr val="191919"/>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a:solidFill>
                <a:srgbClr val="000000"/>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9C55724D-5B55-494B-989E-B68FA349C91B}"/>
              </a:ext>
            </a:extLst>
          </p:cNvPr>
          <p:cNvSpPr txBox="1">
            <a:spLocks/>
          </p:cNvSpPr>
          <p:nvPr/>
        </p:nvSpPr>
        <p:spPr>
          <a:xfrm>
            <a:off x="882" y="5509807"/>
            <a:ext cx="12434711" cy="1484717"/>
          </a:xfrm>
          <a:prstGeom prst="rect">
            <a:avLst/>
          </a:prstGeom>
          <a:solidFill>
            <a:srgbClr val="191919">
              <a:alpha val="5000"/>
            </a:srgbClr>
          </a:solidFill>
        </p:spPr>
        <p:txBody>
          <a:bodyPr vert="horz" wrap="square" lIns="559562" tIns="0" rIns="559562" bIns="0" rtlCol="0" anchor="ctr">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000"/>
              <a:t>Centralize DLP Policy management using tenant level policies. Use restrictive policies on shared environments like default environment. Create minimal number of policies per environment. There is no strict hierarchy between tenant and environment policies. </a:t>
            </a:r>
          </a:p>
        </p:txBody>
      </p:sp>
      <p:pic>
        <p:nvPicPr>
          <p:cNvPr id="4" name="Graphic 3">
            <a:extLst>
              <a:ext uri="{FF2B5EF4-FFF2-40B4-BE49-F238E27FC236}">
                <a16:creationId xmlns:a16="http://schemas.microsoft.com/office/drawing/2014/main" id="{74F5E1D4-1145-1FBA-97A6-F8857403CA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85298" y="2357546"/>
            <a:ext cx="255824" cy="255824"/>
          </a:xfrm>
          <a:prstGeom prst="rect">
            <a:avLst/>
          </a:prstGeom>
        </p:spPr>
      </p:pic>
      <p:pic>
        <p:nvPicPr>
          <p:cNvPr id="6" name="Graphic 5">
            <a:extLst>
              <a:ext uri="{FF2B5EF4-FFF2-40B4-BE49-F238E27FC236}">
                <a16:creationId xmlns:a16="http://schemas.microsoft.com/office/drawing/2014/main" id="{5C3E1165-C5A9-1315-480E-010C71592E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5916" y="2366030"/>
            <a:ext cx="225305" cy="225305"/>
          </a:xfrm>
          <a:prstGeom prst="rect">
            <a:avLst/>
          </a:prstGeom>
        </p:spPr>
      </p:pic>
      <p:pic>
        <p:nvPicPr>
          <p:cNvPr id="9" name="Graphic 8">
            <a:extLst>
              <a:ext uri="{FF2B5EF4-FFF2-40B4-BE49-F238E27FC236}">
                <a16:creationId xmlns:a16="http://schemas.microsoft.com/office/drawing/2014/main" id="{5A2EF750-4899-B746-42D1-8603C9E176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26388" y="2365021"/>
            <a:ext cx="217492" cy="217492"/>
          </a:xfrm>
          <a:prstGeom prst="rect">
            <a:avLst/>
          </a:prstGeom>
        </p:spPr>
      </p:pic>
      <p:pic>
        <p:nvPicPr>
          <p:cNvPr id="10" name="Graphic 9">
            <a:extLst>
              <a:ext uri="{FF2B5EF4-FFF2-40B4-BE49-F238E27FC236}">
                <a16:creationId xmlns:a16="http://schemas.microsoft.com/office/drawing/2014/main" id="{8F6A21FE-E164-9A52-33CE-4436440F9B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63579" y="2395089"/>
            <a:ext cx="225305" cy="225305"/>
          </a:xfrm>
          <a:prstGeom prst="rect">
            <a:avLst/>
          </a:prstGeom>
        </p:spPr>
      </p:pic>
      <p:pic>
        <p:nvPicPr>
          <p:cNvPr id="11" name="Graphic 10">
            <a:extLst>
              <a:ext uri="{FF2B5EF4-FFF2-40B4-BE49-F238E27FC236}">
                <a16:creationId xmlns:a16="http://schemas.microsoft.com/office/drawing/2014/main" id="{22C4E9F1-C374-13B4-3A2E-58B7D87A25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11242" y="2385369"/>
            <a:ext cx="225305" cy="225305"/>
          </a:xfrm>
          <a:prstGeom prst="rect">
            <a:avLst/>
          </a:prstGeom>
        </p:spPr>
      </p:pic>
      <p:pic>
        <p:nvPicPr>
          <p:cNvPr id="12" name="Graphic 11">
            <a:extLst>
              <a:ext uri="{FF2B5EF4-FFF2-40B4-BE49-F238E27FC236}">
                <a16:creationId xmlns:a16="http://schemas.microsoft.com/office/drawing/2014/main" id="{4E5F698D-3389-E529-C575-6E44EC2378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7787" y="2394893"/>
            <a:ext cx="225305" cy="225305"/>
          </a:xfrm>
          <a:prstGeom prst="rect">
            <a:avLst/>
          </a:prstGeom>
        </p:spPr>
      </p:pic>
      <p:pic>
        <p:nvPicPr>
          <p:cNvPr id="13" name="Graphic 12">
            <a:extLst>
              <a:ext uri="{FF2B5EF4-FFF2-40B4-BE49-F238E27FC236}">
                <a16:creationId xmlns:a16="http://schemas.microsoft.com/office/drawing/2014/main" id="{65977D71-16BA-D0D8-63F4-654EC4C0F3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73263" y="4647003"/>
            <a:ext cx="225305" cy="225305"/>
          </a:xfrm>
          <a:prstGeom prst="rect">
            <a:avLst/>
          </a:prstGeom>
        </p:spPr>
      </p:pic>
      <p:pic>
        <p:nvPicPr>
          <p:cNvPr id="14" name="Graphic 13">
            <a:extLst>
              <a:ext uri="{FF2B5EF4-FFF2-40B4-BE49-F238E27FC236}">
                <a16:creationId xmlns:a16="http://schemas.microsoft.com/office/drawing/2014/main" id="{787B873B-D9A1-6A79-DC7C-8A57081AA8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37523" y="4835337"/>
            <a:ext cx="225305" cy="225305"/>
          </a:xfrm>
          <a:prstGeom prst="rect">
            <a:avLst/>
          </a:prstGeom>
        </p:spPr>
      </p:pic>
      <p:pic>
        <p:nvPicPr>
          <p:cNvPr id="15" name="Graphic 14">
            <a:extLst>
              <a:ext uri="{FF2B5EF4-FFF2-40B4-BE49-F238E27FC236}">
                <a16:creationId xmlns:a16="http://schemas.microsoft.com/office/drawing/2014/main" id="{245EF215-90A1-90D4-5B86-E08DCA3018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13603" y="4824152"/>
            <a:ext cx="225305" cy="225305"/>
          </a:xfrm>
          <a:prstGeom prst="rect">
            <a:avLst/>
          </a:prstGeom>
        </p:spPr>
      </p:pic>
      <p:pic>
        <p:nvPicPr>
          <p:cNvPr id="16" name="Graphic 15">
            <a:extLst>
              <a:ext uri="{FF2B5EF4-FFF2-40B4-BE49-F238E27FC236}">
                <a16:creationId xmlns:a16="http://schemas.microsoft.com/office/drawing/2014/main" id="{F76D357A-5B20-575F-3043-F6E3B11724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14227" y="4647003"/>
            <a:ext cx="225305" cy="225305"/>
          </a:xfrm>
          <a:prstGeom prst="rect">
            <a:avLst/>
          </a:prstGeom>
        </p:spPr>
      </p:pic>
      <p:pic>
        <p:nvPicPr>
          <p:cNvPr id="17" name="Graphic 16">
            <a:extLst>
              <a:ext uri="{FF2B5EF4-FFF2-40B4-BE49-F238E27FC236}">
                <a16:creationId xmlns:a16="http://schemas.microsoft.com/office/drawing/2014/main" id="{0A3B9D43-B678-DCA8-5C0A-090CA94A1D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61663" y="2393071"/>
            <a:ext cx="217492" cy="217492"/>
          </a:xfrm>
          <a:prstGeom prst="rect">
            <a:avLst/>
          </a:prstGeom>
        </p:spPr>
      </p:pic>
      <p:pic>
        <p:nvPicPr>
          <p:cNvPr id="18" name="Graphic 17">
            <a:extLst>
              <a:ext uri="{FF2B5EF4-FFF2-40B4-BE49-F238E27FC236}">
                <a16:creationId xmlns:a16="http://schemas.microsoft.com/office/drawing/2014/main" id="{CAE7B9AD-FF0B-46BD-338B-98B3BE7D69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91814" y="2385369"/>
            <a:ext cx="217492" cy="217492"/>
          </a:xfrm>
          <a:prstGeom prst="rect">
            <a:avLst/>
          </a:prstGeom>
        </p:spPr>
      </p:pic>
      <p:pic>
        <p:nvPicPr>
          <p:cNvPr id="19" name="Graphic 18">
            <a:extLst>
              <a:ext uri="{FF2B5EF4-FFF2-40B4-BE49-F238E27FC236}">
                <a16:creationId xmlns:a16="http://schemas.microsoft.com/office/drawing/2014/main" id="{1E433C8E-C6DC-046D-6E7D-B0F70F1A12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2557" y="2384017"/>
            <a:ext cx="217492" cy="217492"/>
          </a:xfrm>
          <a:prstGeom prst="rect">
            <a:avLst/>
          </a:prstGeom>
        </p:spPr>
      </p:pic>
      <p:pic>
        <p:nvPicPr>
          <p:cNvPr id="20" name="Graphic 19">
            <a:extLst>
              <a:ext uri="{FF2B5EF4-FFF2-40B4-BE49-F238E27FC236}">
                <a16:creationId xmlns:a16="http://schemas.microsoft.com/office/drawing/2014/main" id="{BF425039-E5EF-E80D-B920-B99E831DCB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69086" y="4655529"/>
            <a:ext cx="217492" cy="217492"/>
          </a:xfrm>
          <a:prstGeom prst="rect">
            <a:avLst/>
          </a:prstGeom>
        </p:spPr>
      </p:pic>
      <p:pic>
        <p:nvPicPr>
          <p:cNvPr id="21" name="Graphic 20">
            <a:extLst>
              <a:ext uri="{FF2B5EF4-FFF2-40B4-BE49-F238E27FC236}">
                <a16:creationId xmlns:a16="http://schemas.microsoft.com/office/drawing/2014/main" id="{5C6C231E-49D4-75F1-1282-28B94D99F6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59776" y="4831965"/>
            <a:ext cx="217492" cy="217492"/>
          </a:xfrm>
          <a:prstGeom prst="rect">
            <a:avLst/>
          </a:prstGeom>
        </p:spPr>
      </p:pic>
      <p:pic>
        <p:nvPicPr>
          <p:cNvPr id="22" name="Graphic 21">
            <a:extLst>
              <a:ext uri="{FF2B5EF4-FFF2-40B4-BE49-F238E27FC236}">
                <a16:creationId xmlns:a16="http://schemas.microsoft.com/office/drawing/2014/main" id="{CC55873E-F8F3-9C0F-F9B3-9600576C76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85772" y="4840692"/>
            <a:ext cx="217492" cy="217492"/>
          </a:xfrm>
          <a:prstGeom prst="rect">
            <a:avLst/>
          </a:prstGeom>
        </p:spPr>
      </p:pic>
      <p:pic>
        <p:nvPicPr>
          <p:cNvPr id="23" name="Graphic 22">
            <a:extLst>
              <a:ext uri="{FF2B5EF4-FFF2-40B4-BE49-F238E27FC236}">
                <a16:creationId xmlns:a16="http://schemas.microsoft.com/office/drawing/2014/main" id="{2D01003C-3040-E769-4AF5-4C78959A33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8370" y="4650909"/>
            <a:ext cx="217492" cy="217492"/>
          </a:xfrm>
          <a:prstGeom prst="rect">
            <a:avLst/>
          </a:prstGeom>
        </p:spPr>
      </p:pic>
      <p:pic>
        <p:nvPicPr>
          <p:cNvPr id="24" name="Graphic 23">
            <a:extLst>
              <a:ext uri="{FF2B5EF4-FFF2-40B4-BE49-F238E27FC236}">
                <a16:creationId xmlns:a16="http://schemas.microsoft.com/office/drawing/2014/main" id="{82689D0D-3030-2234-F416-4E9FD048CB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0125" y="2395475"/>
            <a:ext cx="255824" cy="255824"/>
          </a:xfrm>
          <a:prstGeom prst="rect">
            <a:avLst/>
          </a:prstGeom>
        </p:spPr>
      </p:pic>
      <p:pic>
        <p:nvPicPr>
          <p:cNvPr id="25" name="Graphic 24">
            <a:extLst>
              <a:ext uri="{FF2B5EF4-FFF2-40B4-BE49-F238E27FC236}">
                <a16:creationId xmlns:a16="http://schemas.microsoft.com/office/drawing/2014/main" id="{E01A8972-2572-7EB7-B36C-27DC1EA5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5587" y="2377265"/>
            <a:ext cx="255824" cy="255824"/>
          </a:xfrm>
          <a:prstGeom prst="rect">
            <a:avLst/>
          </a:prstGeom>
        </p:spPr>
      </p:pic>
      <p:pic>
        <p:nvPicPr>
          <p:cNvPr id="26" name="Graphic 25">
            <a:extLst>
              <a:ext uri="{FF2B5EF4-FFF2-40B4-BE49-F238E27FC236}">
                <a16:creationId xmlns:a16="http://schemas.microsoft.com/office/drawing/2014/main" id="{CE2C1962-616C-AB80-1EFA-BD7AA60D75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74671" y="2386653"/>
            <a:ext cx="255824" cy="255824"/>
          </a:xfrm>
          <a:prstGeom prst="rect">
            <a:avLst/>
          </a:prstGeom>
        </p:spPr>
      </p:pic>
      <p:pic>
        <p:nvPicPr>
          <p:cNvPr id="27" name="Graphic 26">
            <a:extLst>
              <a:ext uri="{FF2B5EF4-FFF2-40B4-BE49-F238E27FC236}">
                <a16:creationId xmlns:a16="http://schemas.microsoft.com/office/drawing/2014/main" id="{0BB16418-2367-65B7-F047-88067C5D89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9028" y="4634756"/>
            <a:ext cx="255824" cy="255824"/>
          </a:xfrm>
          <a:prstGeom prst="rect">
            <a:avLst/>
          </a:prstGeom>
        </p:spPr>
      </p:pic>
      <p:pic>
        <p:nvPicPr>
          <p:cNvPr id="28" name="Graphic 27">
            <a:extLst>
              <a:ext uri="{FF2B5EF4-FFF2-40B4-BE49-F238E27FC236}">
                <a16:creationId xmlns:a16="http://schemas.microsoft.com/office/drawing/2014/main" id="{771FC013-7B94-ADC0-6F66-9EF60A3044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8209" y="4812799"/>
            <a:ext cx="255824" cy="255824"/>
          </a:xfrm>
          <a:prstGeom prst="rect">
            <a:avLst/>
          </a:prstGeom>
        </p:spPr>
      </p:pic>
      <p:pic>
        <p:nvPicPr>
          <p:cNvPr id="29" name="Graphic 28">
            <a:extLst>
              <a:ext uri="{FF2B5EF4-FFF2-40B4-BE49-F238E27FC236}">
                <a16:creationId xmlns:a16="http://schemas.microsoft.com/office/drawing/2014/main" id="{CA3D9366-9F60-87E7-AA57-733B8B2591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43269" y="4816301"/>
            <a:ext cx="255824" cy="255824"/>
          </a:xfrm>
          <a:prstGeom prst="rect">
            <a:avLst/>
          </a:prstGeom>
        </p:spPr>
      </p:pic>
      <p:pic>
        <p:nvPicPr>
          <p:cNvPr id="30" name="Graphic 29">
            <a:extLst>
              <a:ext uri="{FF2B5EF4-FFF2-40B4-BE49-F238E27FC236}">
                <a16:creationId xmlns:a16="http://schemas.microsoft.com/office/drawing/2014/main" id="{ED764CA9-6B05-58DE-C154-D3D3299E0F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9218" y="4653096"/>
            <a:ext cx="255824" cy="255824"/>
          </a:xfrm>
          <a:prstGeom prst="rect">
            <a:avLst/>
          </a:prstGeom>
        </p:spPr>
      </p:pic>
    </p:spTree>
    <p:custDataLst>
      <p:tags r:id="rId1"/>
    </p:custDataLst>
    <p:extLst>
      <p:ext uri="{BB962C8B-B14F-4D97-AF65-F5344CB8AC3E}">
        <p14:creationId xmlns:p14="http://schemas.microsoft.com/office/powerpoint/2010/main" val="85132685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500"/>
                                        <p:tgtEl>
                                          <p:spTgt spid="379"/>
                                        </p:tgtEl>
                                      </p:cBhvr>
                                    </p:animEffect>
                                  </p:childTnLst>
                                </p:cTn>
                              </p:par>
                              <p:par>
                                <p:cTn id="8" presetID="10" presetClass="entr" presetSubtype="0" fill="hold" nodeType="withEffect">
                                  <p:stCondLst>
                                    <p:cond delay="0"/>
                                  </p:stCondLst>
                                  <p:childTnLst>
                                    <p:set>
                                      <p:cBhvr>
                                        <p:cTn id="9" dur="1" fill="hold">
                                          <p:stCondLst>
                                            <p:cond delay="0"/>
                                          </p:stCondLst>
                                        </p:cTn>
                                        <p:tgtEl>
                                          <p:spTgt spid="327"/>
                                        </p:tgtEl>
                                        <p:attrNameLst>
                                          <p:attrName>style.visibility</p:attrName>
                                        </p:attrNameLst>
                                      </p:cBhvr>
                                      <p:to>
                                        <p:strVal val="visible"/>
                                      </p:to>
                                    </p:set>
                                    <p:animEffect transition="in" filter="fade">
                                      <p:cBhvr>
                                        <p:cTn id="10" dur="500"/>
                                        <p:tgtEl>
                                          <p:spTgt spid="327"/>
                                        </p:tgtEl>
                                      </p:cBhvr>
                                    </p:animEffect>
                                  </p:childTnLst>
                                </p:cTn>
                              </p:par>
                              <p:par>
                                <p:cTn id="11" presetID="10" presetClass="entr" presetSubtype="0" fill="hold" nodeType="withEffect">
                                  <p:stCondLst>
                                    <p:cond delay="0"/>
                                  </p:stCondLst>
                                  <p:childTnLst>
                                    <p:set>
                                      <p:cBhvr>
                                        <p:cTn id="12" dur="1" fill="hold">
                                          <p:stCondLst>
                                            <p:cond delay="0"/>
                                          </p:stCondLst>
                                        </p:cTn>
                                        <p:tgtEl>
                                          <p:spTgt spid="330"/>
                                        </p:tgtEl>
                                        <p:attrNameLst>
                                          <p:attrName>style.visibility</p:attrName>
                                        </p:attrNameLst>
                                      </p:cBhvr>
                                      <p:to>
                                        <p:strVal val="visible"/>
                                      </p:to>
                                    </p:set>
                                    <p:animEffect transition="in" filter="fade">
                                      <p:cBhvr>
                                        <p:cTn id="13" dur="500"/>
                                        <p:tgtEl>
                                          <p:spTgt spid="330"/>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9"/>
                                        </p:tgtEl>
                                        <p:attrNameLst>
                                          <p:attrName>style.visibility</p:attrName>
                                        </p:attrNameLst>
                                      </p:cBhvr>
                                      <p:to>
                                        <p:strVal val="visible"/>
                                      </p:to>
                                    </p:set>
                                    <p:animEffect transition="in" filter="fade">
                                      <p:cBhvr>
                                        <p:cTn id="27" dur="500"/>
                                        <p:tgtEl>
                                          <p:spTgt spid="219"/>
                                        </p:tgtEl>
                                      </p:cBhvr>
                                    </p:animEffect>
                                  </p:childTnLst>
                                </p:cTn>
                              </p:par>
                              <p:par>
                                <p:cTn id="28" presetID="10" presetClass="entr" presetSubtype="0" fill="hold" nodeType="withEffect">
                                  <p:stCondLst>
                                    <p:cond delay="0"/>
                                  </p:stCondLst>
                                  <p:childTnLst>
                                    <p:set>
                                      <p:cBhvr>
                                        <p:cTn id="29" dur="1" fill="hold">
                                          <p:stCondLst>
                                            <p:cond delay="0"/>
                                          </p:stCondLst>
                                        </p:cTn>
                                        <p:tgtEl>
                                          <p:spTgt spid="347"/>
                                        </p:tgtEl>
                                        <p:attrNameLst>
                                          <p:attrName>style.visibility</p:attrName>
                                        </p:attrNameLst>
                                      </p:cBhvr>
                                      <p:to>
                                        <p:strVal val="visible"/>
                                      </p:to>
                                    </p:set>
                                    <p:animEffect transition="in" filter="fade">
                                      <p:cBhvr>
                                        <p:cTn id="30" dur="500"/>
                                        <p:tgtEl>
                                          <p:spTgt spid="347"/>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7"/>
                                        </p:tgtEl>
                                        <p:attrNameLst>
                                          <p:attrName>style.visibility</p:attrName>
                                        </p:attrNameLst>
                                      </p:cBhvr>
                                      <p:to>
                                        <p:strVal val="visible"/>
                                      </p:to>
                                    </p:set>
                                    <p:animEffect transition="in" filter="fade">
                                      <p:cBhvr>
                                        <p:cTn id="44" dur="500"/>
                                        <p:tgtEl>
                                          <p:spTgt spid="20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285"/>
                                        </p:tgtEl>
                                        <p:attrNameLst>
                                          <p:attrName>style.visibility</p:attrName>
                                        </p:attrNameLst>
                                      </p:cBhvr>
                                      <p:to>
                                        <p:strVal val="visible"/>
                                      </p:to>
                                    </p:set>
                                    <p:animEffect transition="in" filter="fade">
                                      <p:cBhvr>
                                        <p:cTn id="50" dur="500"/>
                                        <p:tgtEl>
                                          <p:spTgt spid="285"/>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64"/>
                                        </p:tgtEl>
                                        <p:attrNameLst>
                                          <p:attrName>style.visibility</p:attrName>
                                        </p:attrNameLst>
                                      </p:cBhvr>
                                      <p:to>
                                        <p:strVal val="visible"/>
                                      </p:to>
                                    </p:set>
                                    <p:animEffect transition="in" filter="fade">
                                      <p:cBhvr>
                                        <p:cTn id="59" dur="500"/>
                                        <p:tgtEl>
                                          <p:spTgt spid="264"/>
                                        </p:tgtEl>
                                      </p:cBhvr>
                                    </p:animEffect>
                                  </p:childTnLst>
                                </p:cTn>
                              </p:par>
                              <p:par>
                                <p:cTn id="60" presetID="10"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fade">
                                      <p:cBhvr>
                                        <p:cTn id="73" dur="500"/>
                                        <p:tgtEl>
                                          <p:spTgt spid="210"/>
                                        </p:tgtEl>
                                      </p:cBhvr>
                                    </p:animEffect>
                                  </p:childTnLst>
                                </p:cTn>
                              </p:par>
                              <p:par>
                                <p:cTn id="74" presetID="10" presetClass="entr" presetSubtype="0" fill="hold"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par>
                                <p:cTn id="77" presetID="10"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10" presetClass="entr" presetSubtype="0" fill="hold" nodeType="withEffect">
                                  <p:stCondLst>
                                    <p:cond delay="0"/>
                                  </p:stCondLst>
                                  <p:childTnLst>
                                    <p:set>
                                      <p:cBhvr>
                                        <p:cTn id="84" dur="1" fill="hold">
                                          <p:stCondLst>
                                            <p:cond delay="0"/>
                                          </p:stCondLst>
                                        </p:cTn>
                                        <p:tgtEl>
                                          <p:spTgt spid="243"/>
                                        </p:tgtEl>
                                        <p:attrNameLst>
                                          <p:attrName>style.visibility</p:attrName>
                                        </p:attrNameLst>
                                      </p:cBhvr>
                                      <p:to>
                                        <p:strVal val="visible"/>
                                      </p:to>
                                    </p:set>
                                    <p:animEffect transition="in" filter="fade">
                                      <p:cBhvr>
                                        <p:cTn id="85" dur="500"/>
                                        <p:tgtEl>
                                          <p:spTgt spid="243"/>
                                        </p:tgtEl>
                                      </p:cBhvr>
                                    </p:animEffect>
                                  </p:childTnLst>
                                </p:cTn>
                              </p:par>
                              <p:par>
                                <p:cTn id="86" presetID="10" presetClass="entr" presetSubtype="0" fill="hold" nodeType="withEffect">
                                  <p:stCondLst>
                                    <p:cond delay="0"/>
                                  </p:stCondLst>
                                  <p:childTnLst>
                                    <p:set>
                                      <p:cBhvr>
                                        <p:cTn id="87" dur="1" fill="hold">
                                          <p:stCondLst>
                                            <p:cond delay="0"/>
                                          </p:stCondLst>
                                        </p:cTn>
                                        <p:tgtEl>
                                          <p:spTgt spid="222"/>
                                        </p:tgtEl>
                                        <p:attrNameLst>
                                          <p:attrName>style.visibility</p:attrName>
                                        </p:attrNameLst>
                                      </p:cBhvr>
                                      <p:to>
                                        <p:strVal val="visible"/>
                                      </p:to>
                                    </p:set>
                                    <p:animEffect transition="in" filter="fade">
                                      <p:cBhvr>
                                        <p:cTn id="88" dur="500"/>
                                        <p:tgtEl>
                                          <p:spTgt spid="222"/>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6"/>
                                        </p:tgtEl>
                                        <p:attrNameLst>
                                          <p:attrName>style.visibility</p:attrName>
                                        </p:attrNameLst>
                                      </p:cBhvr>
                                      <p:to>
                                        <p:strVal val="visible"/>
                                      </p:to>
                                    </p:set>
                                    <p:animEffect transition="in" filter="fade">
                                      <p:cBhvr>
                                        <p:cTn id="102" dur="500"/>
                                        <p:tgtEl>
                                          <p:spTgt spid="306"/>
                                        </p:tgtEl>
                                      </p:cBhvr>
                                    </p:animEffect>
                                  </p:childTnLst>
                                </p:cTn>
                              </p:par>
                              <p:par>
                                <p:cTn id="103" presetID="10" presetClass="entr" presetSubtype="0" fill="hold" nodeType="withEffect">
                                  <p:stCondLst>
                                    <p:cond delay="0"/>
                                  </p:stCondLst>
                                  <p:childTnLst>
                                    <p:set>
                                      <p:cBhvr>
                                        <p:cTn id="104" dur="1" fill="hold">
                                          <p:stCondLst>
                                            <p:cond delay="0"/>
                                          </p:stCondLst>
                                        </p:cTn>
                                        <p:tgtEl>
                                          <p:spTgt spid="213"/>
                                        </p:tgtEl>
                                        <p:attrNameLst>
                                          <p:attrName>style.visibility</p:attrName>
                                        </p:attrNameLst>
                                      </p:cBhvr>
                                      <p:to>
                                        <p:strVal val="visible"/>
                                      </p:to>
                                    </p:set>
                                    <p:animEffect transition="in" filter="fade">
                                      <p:cBhvr>
                                        <p:cTn id="105" dur="500"/>
                                        <p:tgtEl>
                                          <p:spTgt spid="213"/>
                                        </p:tgtEl>
                                      </p:cBhvr>
                                    </p:animEffect>
                                  </p:childTnLst>
                                </p:cTn>
                              </p:par>
                              <p:par>
                                <p:cTn id="106" presetID="10" presetClass="entr" presetSubtype="0" fill="hold" nodeType="with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fade">
                                      <p:cBhvr>
                                        <p:cTn id="108" dur="500"/>
                                        <p:tgtEl>
                                          <p:spTgt spid="12"/>
                                        </p:tgtEl>
                                      </p:cBhvr>
                                    </p:animEffect>
                                  </p:childTnLst>
                                </p:cTn>
                              </p:par>
                              <p:par>
                                <p:cTn id="109" presetID="10" presetClass="entr" presetSubtype="0" fill="hold" nodeType="withEffect">
                                  <p:stCondLst>
                                    <p:cond delay="0"/>
                                  </p:stCondLst>
                                  <p:childTnLst>
                                    <p:set>
                                      <p:cBhvr>
                                        <p:cTn id="110" dur="1" fill="hold">
                                          <p:stCondLst>
                                            <p:cond delay="0"/>
                                          </p:stCondLst>
                                        </p:cTn>
                                        <p:tgtEl>
                                          <p:spTgt spid="19"/>
                                        </p:tgtEl>
                                        <p:attrNameLst>
                                          <p:attrName>style.visibility</p:attrName>
                                        </p:attrNameLst>
                                      </p:cBhvr>
                                      <p:to>
                                        <p:strVal val="visible"/>
                                      </p:to>
                                    </p:set>
                                    <p:animEffect transition="in" filter="fade">
                                      <p:cBhvr>
                                        <p:cTn id="111" dur="500"/>
                                        <p:tgtEl>
                                          <p:spTgt spid="19"/>
                                        </p:tgtEl>
                                      </p:cBhvr>
                                    </p:animEffect>
                                  </p:childTnLst>
                                </p:cTn>
                              </p:par>
                              <p:par>
                                <p:cTn id="112" presetID="10" presetClass="entr" presetSubtype="0" fill="hold"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500"/>
                                        <p:tgtEl>
                                          <p:spTgt spid="26"/>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216"/>
                                        </p:tgtEl>
                                        <p:attrNameLst>
                                          <p:attrName>style.visibility</p:attrName>
                                        </p:attrNameLst>
                                      </p:cBhvr>
                                      <p:to>
                                        <p:strVal val="visible"/>
                                      </p:to>
                                    </p:set>
                                    <p:animEffect transition="in" filter="fade">
                                      <p:cBhvr>
                                        <p:cTn id="119" dur="500"/>
                                        <p:tgtEl>
                                          <p:spTgt spid="216"/>
                                        </p:tgtEl>
                                      </p:cBhvr>
                                    </p:animEffect>
                                  </p:childTnLst>
                                </p:cTn>
                              </p:par>
                              <p:par>
                                <p:cTn id="120" presetID="10" presetClass="entr" presetSubtype="0" fill="hold" nodeType="withEffect">
                                  <p:stCondLst>
                                    <p:cond delay="0"/>
                                  </p:stCondLst>
                                  <p:childTnLst>
                                    <p:set>
                                      <p:cBhvr>
                                        <p:cTn id="121" dur="1" fill="hold">
                                          <p:stCondLst>
                                            <p:cond delay="0"/>
                                          </p:stCondLst>
                                        </p:cTn>
                                        <p:tgtEl>
                                          <p:spTgt spid="363"/>
                                        </p:tgtEl>
                                        <p:attrNameLst>
                                          <p:attrName>style.visibility</p:attrName>
                                        </p:attrNameLst>
                                      </p:cBhvr>
                                      <p:to>
                                        <p:strVal val="visible"/>
                                      </p:to>
                                    </p:set>
                                    <p:animEffect transition="in" filter="fade">
                                      <p:cBhvr>
                                        <p:cTn id="122" dur="500"/>
                                        <p:tgtEl>
                                          <p:spTgt spid="363"/>
                                        </p:tgtEl>
                                      </p:cBhvr>
                                    </p:animEffect>
                                  </p:childTnLst>
                                </p:cTn>
                              </p:par>
                              <p:par>
                                <p:cTn id="123" presetID="10" presetClass="entr" presetSubtype="0" fill="hold" nodeType="withEffect">
                                  <p:stCondLst>
                                    <p:cond delay="0"/>
                                  </p:stCondLst>
                                  <p:childTnLst>
                                    <p:set>
                                      <p:cBhvr>
                                        <p:cTn id="124" dur="1" fill="hold">
                                          <p:stCondLst>
                                            <p:cond delay="0"/>
                                          </p:stCondLst>
                                        </p:cTn>
                                        <p:tgtEl>
                                          <p:spTgt spid="16"/>
                                        </p:tgtEl>
                                        <p:attrNameLst>
                                          <p:attrName>style.visibility</p:attrName>
                                        </p:attrNameLst>
                                      </p:cBhvr>
                                      <p:to>
                                        <p:strVal val="visible"/>
                                      </p:to>
                                    </p:set>
                                    <p:animEffect transition="in" filter="fade">
                                      <p:cBhvr>
                                        <p:cTn id="125" dur="500"/>
                                        <p:tgtEl>
                                          <p:spTgt spid="16"/>
                                        </p:tgtEl>
                                      </p:cBhvr>
                                    </p:animEffect>
                                  </p:childTnLst>
                                </p:cTn>
                              </p:par>
                              <p:par>
                                <p:cTn id="126" presetID="10" presetClass="entr" presetSubtype="0" fill="hold" nodeType="with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500"/>
                                        <p:tgtEl>
                                          <p:spTgt spid="23"/>
                                        </p:tgtEl>
                                      </p:cBhvr>
                                    </p:animEffect>
                                  </p:childTnLst>
                                </p:cTn>
                              </p:par>
                              <p:par>
                                <p:cTn id="129" presetID="10" presetClass="entr" presetSubtype="0" fill="hold" nodeType="withEffect">
                                  <p:stCondLst>
                                    <p:cond delay="0"/>
                                  </p:stCondLst>
                                  <p:childTnLst>
                                    <p:set>
                                      <p:cBhvr>
                                        <p:cTn id="130" dur="1" fill="hold">
                                          <p:stCondLst>
                                            <p:cond delay="0"/>
                                          </p:stCondLst>
                                        </p:cTn>
                                        <p:tgtEl>
                                          <p:spTgt spid="30"/>
                                        </p:tgtEl>
                                        <p:attrNameLst>
                                          <p:attrName>style.visibility</p:attrName>
                                        </p:attrNameLst>
                                      </p:cBhvr>
                                      <p:to>
                                        <p:strVal val="visible"/>
                                      </p:to>
                                    </p:set>
                                    <p:animEffect transition="in" filter="fade">
                                      <p:cBhvr>
                                        <p:cTn id="1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DLP Policy Enforcement</a:t>
            </a:r>
          </a:p>
        </p:txBody>
      </p:sp>
      <p:pic>
        <p:nvPicPr>
          <p:cNvPr id="16" name="Picture 15">
            <a:extLst>
              <a:ext uri="{FF2B5EF4-FFF2-40B4-BE49-F238E27FC236}">
                <a16:creationId xmlns:a16="http://schemas.microsoft.com/office/drawing/2014/main" id="{951B61FE-1776-441F-AAF2-D16E08F55946}"/>
              </a:ext>
            </a:extLst>
          </p:cNvPr>
          <p:cNvPicPr/>
          <p:nvPr/>
        </p:nvPicPr>
        <p:blipFill rotWithShape="1">
          <a:blip r:embed="rId4" cstate="print">
            <a:extLst>
              <a:ext uri="{28A0092B-C50C-407E-A947-70E740481C1C}">
                <a14:useLocalDpi xmlns:a14="http://schemas.microsoft.com/office/drawing/2010/main" val="0"/>
              </a:ext>
            </a:extLst>
          </a:blip>
          <a:srcRect l="17616" t="34835" r="14673" b="20524"/>
          <a:stretch/>
        </p:blipFill>
        <p:spPr bwMode="auto">
          <a:xfrm>
            <a:off x="7868251" y="1665913"/>
            <a:ext cx="2416572" cy="1379669"/>
          </a:xfrm>
          <a:prstGeom prst="rect">
            <a:avLst/>
          </a:prstGeom>
          <a:solidFill>
            <a:schemeClr val="tx1"/>
          </a:solid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E12956D1-3391-49DE-B9A0-6990575B2D28}"/>
              </a:ext>
            </a:extLst>
          </p:cNvPr>
          <p:cNvPicPr/>
          <p:nvPr/>
        </p:nvPicPr>
        <p:blipFill rotWithShape="1">
          <a:blip r:embed="rId5" cstate="print">
            <a:extLst>
              <a:ext uri="{28A0092B-C50C-407E-A947-70E740481C1C}">
                <a14:useLocalDpi xmlns:a14="http://schemas.microsoft.com/office/drawing/2010/main" val="0"/>
              </a:ext>
            </a:extLst>
          </a:blip>
          <a:srcRect l="1" r="14192"/>
          <a:stretch/>
        </p:blipFill>
        <p:spPr bwMode="auto">
          <a:xfrm>
            <a:off x="8374209" y="5650445"/>
            <a:ext cx="3550123" cy="851700"/>
          </a:xfrm>
          <a:prstGeom prst="rect">
            <a:avLst/>
          </a:prstGeom>
          <a:solidFill>
            <a:schemeClr val="tx1"/>
          </a:solid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25" name="Picture 24">
            <a:extLst>
              <a:ext uri="{FF2B5EF4-FFF2-40B4-BE49-F238E27FC236}">
                <a16:creationId xmlns:a16="http://schemas.microsoft.com/office/drawing/2014/main" id="{3E29350A-6E50-455B-B2A9-9AAC26D9D6CE}"/>
              </a:ext>
            </a:extLst>
          </p:cNvPr>
          <p:cNvPicPr/>
          <p:nvPr/>
        </p:nvPicPr>
        <p:blipFill rotWithShape="1">
          <a:blip r:embed="rId6">
            <a:extLst>
              <a:ext uri="{28A0092B-C50C-407E-A947-70E740481C1C}">
                <a14:useLocalDpi xmlns:a14="http://schemas.microsoft.com/office/drawing/2010/main" val="0"/>
              </a:ext>
            </a:extLst>
          </a:blip>
          <a:srcRect l="436" r="13117" b="14282"/>
          <a:stretch/>
        </p:blipFill>
        <p:spPr bwMode="auto">
          <a:xfrm>
            <a:off x="7871301" y="4216680"/>
            <a:ext cx="2416572" cy="1151740"/>
          </a:xfrm>
          <a:prstGeom prst="rect">
            <a:avLst/>
          </a:prstGeom>
          <a:solidFill>
            <a:schemeClr val="tx1"/>
          </a:solidFill>
          <a:ln>
            <a:noFill/>
          </a:ln>
          <a:effectLst>
            <a:outerShdw blurRad="50800" dist="38100" dir="2700000" algn="tl" rotWithShape="0">
              <a:prstClr val="black">
                <a:alpha val="40000"/>
              </a:prstClr>
            </a:outerShdw>
          </a:effectLst>
        </p:spPr>
      </p:pic>
      <p:sp>
        <p:nvSpPr>
          <p:cNvPr id="27" name="Rectangle 26">
            <a:extLst>
              <a:ext uri="{FF2B5EF4-FFF2-40B4-BE49-F238E27FC236}">
                <a16:creationId xmlns:a16="http://schemas.microsoft.com/office/drawing/2014/main" id="{0C068A31-EB4F-4B9B-B2BB-DA96862CF732}"/>
              </a:ext>
            </a:extLst>
          </p:cNvPr>
          <p:cNvSpPr/>
          <p:nvPr/>
        </p:nvSpPr>
        <p:spPr>
          <a:xfrm>
            <a:off x="644112" y="1665913"/>
            <a:ext cx="7191737" cy="1631216"/>
          </a:xfrm>
          <a:prstGeom prst="rect">
            <a:avLst/>
          </a:prstGeom>
        </p:spPr>
        <p:txBody>
          <a:bodyPr wrap="square" lIns="0" tIns="0" rIns="0" bIns="0" anchor="t">
            <a:spAutoFit/>
          </a:bodyPr>
          <a:lstStyle/>
          <a:p>
            <a:pPr marL="290830" lvl="1" indent="-290830">
              <a:spcAft>
                <a:spcPts val="1200"/>
              </a:spcAft>
              <a:buFont typeface="Arial" panose="020B0604020202020204" pitchFamily="34" charset="0"/>
              <a:buChar char="•"/>
            </a:pPr>
            <a:r>
              <a:rPr lang="en-US" sz="1600"/>
              <a:t>Power Apps makers see an error upon using connectors that don’t belong together or are blocked using DLP policies. Apps violating DLP policies cannot be saved at design time unless DLP violation is resolved.</a:t>
            </a:r>
            <a:endParaRPr lang="en-US"/>
          </a:p>
          <a:p>
            <a:pPr marL="290830" lvl="2" indent="-290830">
              <a:spcAft>
                <a:spcPts val="1200"/>
              </a:spcAft>
              <a:buFont typeface="Arial" panose="020B0604020202020204" pitchFamily="34" charset="0"/>
              <a:buChar char="•"/>
            </a:pPr>
            <a:r>
              <a:rPr lang="en-US" sz="1600"/>
              <a:t>Power Automate makers see a warning while saving a flow using connectors that don’t belong together or are blocked using DLP policies. </a:t>
            </a:r>
            <a:r>
              <a:rPr lang="en-FI" sz="1600"/>
              <a:t>You can save the flow but </a:t>
            </a:r>
            <a:r>
              <a:rPr lang="en-FI" sz="1600" b="1"/>
              <a:t>not able to run</a:t>
            </a:r>
            <a:endParaRPr lang="en-US" sz="1600" b="1">
              <a:cs typeface="Segoe UI"/>
            </a:endParaRPr>
          </a:p>
        </p:txBody>
      </p:sp>
      <p:sp>
        <p:nvSpPr>
          <p:cNvPr id="28" name="Rectangle 27">
            <a:extLst>
              <a:ext uri="{FF2B5EF4-FFF2-40B4-BE49-F238E27FC236}">
                <a16:creationId xmlns:a16="http://schemas.microsoft.com/office/drawing/2014/main" id="{4B0FECDC-5104-4E7F-9348-BFB9156BE3D5}"/>
              </a:ext>
            </a:extLst>
          </p:cNvPr>
          <p:cNvSpPr/>
          <p:nvPr/>
        </p:nvSpPr>
        <p:spPr>
          <a:xfrm>
            <a:off x="637502" y="1146072"/>
            <a:ext cx="5563836" cy="369332"/>
          </a:xfrm>
          <a:prstGeom prst="rect">
            <a:avLst/>
          </a:prstGeom>
        </p:spPr>
        <p:txBody>
          <a:bodyPr wrap="square" lIns="0" tIns="0" rIns="0" bIns="0">
            <a:spAutoFit/>
          </a:bodyPr>
          <a:lstStyle/>
          <a:p>
            <a:pPr marL="0" lvl="1">
              <a:spcAft>
                <a:spcPts val="306"/>
              </a:spcAft>
            </a:pPr>
            <a:r>
              <a:rPr lang="en-US" sz="2400">
                <a:latin typeface="+mj-lt"/>
              </a:rPr>
              <a:t>Design-time</a:t>
            </a:r>
          </a:p>
        </p:txBody>
      </p:sp>
      <p:sp>
        <p:nvSpPr>
          <p:cNvPr id="29" name="Rectangle 28">
            <a:extLst>
              <a:ext uri="{FF2B5EF4-FFF2-40B4-BE49-F238E27FC236}">
                <a16:creationId xmlns:a16="http://schemas.microsoft.com/office/drawing/2014/main" id="{367376C8-0814-40C3-B024-285B5AF2A465}"/>
              </a:ext>
            </a:extLst>
          </p:cNvPr>
          <p:cNvSpPr/>
          <p:nvPr/>
        </p:nvSpPr>
        <p:spPr>
          <a:xfrm>
            <a:off x="576114" y="4292875"/>
            <a:ext cx="7191737" cy="1877437"/>
          </a:xfrm>
          <a:prstGeom prst="rect">
            <a:avLst/>
          </a:prstGeom>
        </p:spPr>
        <p:txBody>
          <a:bodyPr wrap="square" lIns="0" tIns="0" rIns="0" bIns="0" anchor="t">
            <a:spAutoFit/>
          </a:bodyPr>
          <a:lstStyle/>
          <a:p>
            <a:pPr marL="290830" lvl="1" indent="-290830">
              <a:spcAft>
                <a:spcPts val="1200"/>
              </a:spcAft>
              <a:buFont typeface="Arial" panose="020B0604020202020204" pitchFamily="34" charset="0"/>
              <a:buChar char="•"/>
            </a:pPr>
            <a:r>
              <a:rPr lang="en-US" sz="1600"/>
              <a:t>If DLP policy changes impact an existing Power App negatively and it becomes non-compliant, then users are no longer able to launch it and get an error.</a:t>
            </a:r>
            <a:endParaRPr lang="en-US"/>
          </a:p>
          <a:p>
            <a:pPr marL="290830" lvl="1" indent="-290830">
              <a:spcAft>
                <a:spcPts val="1200"/>
              </a:spcAft>
              <a:buFont typeface="Arial" panose="020B0604020202020204" pitchFamily="34" charset="0"/>
              <a:buChar char="•"/>
            </a:pPr>
            <a:r>
              <a:rPr lang="en-US" sz="1600"/>
              <a:t>If DLP policy changes impact an existing Power Automate negatively and it becomes non-compliant, then it is automatically marked as suspended users are no longer able to execute it. Power Automate suspension may take ~5 mins to come into effect after policy changes.</a:t>
            </a:r>
            <a:endParaRPr lang="en-US" sz="1600">
              <a:cs typeface="Segoe UI"/>
            </a:endParaRPr>
          </a:p>
        </p:txBody>
      </p:sp>
      <p:sp>
        <p:nvSpPr>
          <p:cNvPr id="30" name="Rectangle 29">
            <a:extLst>
              <a:ext uri="{FF2B5EF4-FFF2-40B4-BE49-F238E27FC236}">
                <a16:creationId xmlns:a16="http://schemas.microsoft.com/office/drawing/2014/main" id="{1C59F7F5-2589-45D6-9D54-AD4324C6994D}"/>
              </a:ext>
            </a:extLst>
          </p:cNvPr>
          <p:cNvSpPr/>
          <p:nvPr/>
        </p:nvSpPr>
        <p:spPr>
          <a:xfrm>
            <a:off x="655638" y="3711987"/>
            <a:ext cx="5563836" cy="369332"/>
          </a:xfrm>
          <a:prstGeom prst="rect">
            <a:avLst/>
          </a:prstGeom>
        </p:spPr>
        <p:txBody>
          <a:bodyPr wrap="square" lIns="0" tIns="0" rIns="0" bIns="0">
            <a:spAutoFit/>
          </a:bodyPr>
          <a:lstStyle/>
          <a:p>
            <a:pPr marL="0" lvl="1">
              <a:spcAft>
                <a:spcPts val="306"/>
              </a:spcAft>
            </a:pPr>
            <a:r>
              <a:rPr lang="en-US" sz="2400">
                <a:latin typeface="+mj-lt"/>
              </a:rPr>
              <a:t>Run-time</a:t>
            </a:r>
          </a:p>
        </p:txBody>
      </p:sp>
      <p:sp>
        <p:nvSpPr>
          <p:cNvPr id="3" name="Footer Placeholder 2">
            <a:extLst>
              <a:ext uri="{FF2B5EF4-FFF2-40B4-BE49-F238E27FC236}">
                <a16:creationId xmlns:a16="http://schemas.microsoft.com/office/drawing/2014/main" id="{10BE0668-0CB0-BD65-70BF-7DAE322C8EC8}"/>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pic>
        <p:nvPicPr>
          <p:cNvPr id="5" name="Picture 4">
            <a:extLst>
              <a:ext uri="{FF2B5EF4-FFF2-40B4-BE49-F238E27FC236}">
                <a16:creationId xmlns:a16="http://schemas.microsoft.com/office/drawing/2014/main" id="{8168685F-E4B0-1589-1B39-33FD7D1CA286}"/>
              </a:ext>
            </a:extLst>
          </p:cNvPr>
          <p:cNvPicPr>
            <a:picLocks noChangeAspect="1"/>
          </p:cNvPicPr>
          <p:nvPr/>
        </p:nvPicPr>
        <p:blipFill>
          <a:blip r:embed="rId7"/>
          <a:stretch>
            <a:fillRect/>
          </a:stretch>
        </p:blipFill>
        <p:spPr>
          <a:xfrm>
            <a:off x="10398508" y="1682209"/>
            <a:ext cx="1606225" cy="2383279"/>
          </a:xfrm>
          <a:prstGeom prst="rect">
            <a:avLst/>
          </a:prstGeom>
        </p:spPr>
      </p:pic>
    </p:spTree>
    <p:custDataLst>
      <p:tags r:id="rId1"/>
    </p:custDataLst>
    <p:extLst>
      <p:ext uri="{BB962C8B-B14F-4D97-AF65-F5344CB8AC3E}">
        <p14:creationId xmlns:p14="http://schemas.microsoft.com/office/powerpoint/2010/main" val="26914592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Multiple Policy Impact on Environments</a:t>
            </a:r>
          </a:p>
        </p:txBody>
      </p:sp>
      <p:sp>
        <p:nvSpPr>
          <p:cNvPr id="39" name="TextBox 38">
            <a:extLst>
              <a:ext uri="{FF2B5EF4-FFF2-40B4-BE49-F238E27FC236}">
                <a16:creationId xmlns:a16="http://schemas.microsoft.com/office/drawing/2014/main" id="{7FC4E3E2-AB97-456D-8A00-35DAA75E9628}"/>
              </a:ext>
            </a:extLst>
          </p:cNvPr>
          <p:cNvSpPr txBox="1"/>
          <p:nvPr/>
        </p:nvSpPr>
        <p:spPr>
          <a:xfrm>
            <a:off x="655638" y="963098"/>
            <a:ext cx="11263460" cy="707886"/>
          </a:xfrm>
          <a:prstGeom prst="rect">
            <a:avLst/>
          </a:prstGeom>
          <a:noFill/>
        </p:spPr>
        <p:txBody>
          <a:bodyPr wrap="square" lIns="91440" tIns="45720" rIns="91440" bIns="45720" anchor="t">
            <a:spAutoFit/>
          </a:bodyPr>
          <a:lstStyle/>
          <a:p>
            <a:r>
              <a:rPr lang="en-US" sz="2000"/>
              <a:t>If multiple tenant or environment level policies are applied simultaneously on an environment, then the </a:t>
            </a:r>
            <a:r>
              <a:rPr lang="en-US" sz="2000" b="1"/>
              <a:t>most restrictive rules accrue.</a:t>
            </a:r>
          </a:p>
        </p:txBody>
      </p:sp>
      <p:sp>
        <p:nvSpPr>
          <p:cNvPr id="40" name="TextBox 39">
            <a:extLst>
              <a:ext uri="{FF2B5EF4-FFF2-40B4-BE49-F238E27FC236}">
                <a16:creationId xmlns:a16="http://schemas.microsoft.com/office/drawing/2014/main" id="{6B7C65F0-D826-4476-A5C6-0ED1245AD940}"/>
              </a:ext>
            </a:extLst>
          </p:cNvPr>
          <p:cNvSpPr txBox="1"/>
          <p:nvPr/>
        </p:nvSpPr>
        <p:spPr>
          <a:xfrm>
            <a:off x="655638" y="2357455"/>
            <a:ext cx="5440362" cy="2672206"/>
          </a:xfrm>
          <a:prstGeom prst="rect">
            <a:avLst/>
          </a:prstGeom>
          <a:noFill/>
        </p:spPr>
        <p:txBody>
          <a:bodyPr wrap="square" lIns="0" tIns="0" rIns="0" bIns="0" numCol="1" spcCol="0" rtlCol="0" anchor="t">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12"/>
              </a:spcAft>
              <a:tabLst>
                <a:tab pos="571390" algn="l"/>
              </a:tabLst>
            </a:pPr>
            <a:r>
              <a:rPr lang="en-US" sz="2448">
                <a:solidFill>
                  <a:schemeClr val="tx1"/>
                </a:solidFill>
                <a:latin typeface="+mj-lt"/>
                <a:cs typeface="Segoe UI Semilight" panose="020B0402040204020203" pitchFamily="34" charset="0"/>
              </a:rPr>
              <a:t>Blocked connectors </a:t>
            </a:r>
          </a:p>
          <a:p>
            <a:pPr marL="290830" indent="-290830">
              <a:spcBef>
                <a:spcPts val="0"/>
              </a:spcBef>
              <a:buFont typeface="Arial" panose="020B0604020202020204" pitchFamily="34" charset="0"/>
              <a:buChar char="•"/>
              <a:tabLst>
                <a:tab pos="571390" algn="l"/>
              </a:tabLst>
            </a:pPr>
            <a:r>
              <a:rPr lang="en-US" sz="2000">
                <a:solidFill>
                  <a:schemeClr val="tx1"/>
                </a:solidFill>
                <a:latin typeface="+mn-lt"/>
                <a:cs typeface="Segoe UI Semilight"/>
              </a:rPr>
              <a:t>If a connector is marked as ‘blocked’ in </a:t>
            </a:r>
            <a:r>
              <a:rPr lang="en-US" sz="2000">
                <a:solidFill>
                  <a:schemeClr val="tx1"/>
                </a:solidFill>
                <a:latin typeface="+mj-lt"/>
                <a:cs typeface="Segoe UI Semilight"/>
              </a:rPr>
              <a:t>any </a:t>
            </a:r>
            <a:r>
              <a:rPr lang="en-US" sz="2000">
                <a:solidFill>
                  <a:schemeClr val="tx1"/>
                </a:solidFill>
                <a:latin typeface="+mn-lt"/>
                <a:cs typeface="Segoe UI Semilight"/>
              </a:rPr>
              <a:t>one DLP policy applied to the environment, then the net outcome is that this connector is blocked from usage within the environment.</a:t>
            </a:r>
            <a:endParaRPr lang="en-US" sz="2000">
              <a:solidFill>
                <a:schemeClr val="tx1"/>
              </a:solidFill>
              <a:latin typeface="+mn-lt"/>
              <a:cs typeface="Segoe UI Semilight" panose="020B0402040204020203" pitchFamily="34" charset="0"/>
            </a:endParaRPr>
          </a:p>
          <a:p>
            <a:pPr marL="290830" indent="-290830">
              <a:spcBef>
                <a:spcPts val="0"/>
              </a:spcBef>
              <a:buFont typeface="Arial" panose="020B0604020202020204" pitchFamily="34" charset="0"/>
              <a:buChar char="•"/>
              <a:tabLst>
                <a:tab pos="571390" algn="l"/>
              </a:tabLst>
            </a:pPr>
            <a:r>
              <a:rPr lang="en-US" sz="2000">
                <a:solidFill>
                  <a:schemeClr val="tx1"/>
                </a:solidFill>
                <a:latin typeface="+mn-lt"/>
                <a:cs typeface="Segoe UI Semilight"/>
              </a:rPr>
              <a:t>It doesn’t matter if other DLP policies applied to the environment mark it as business or non-business.</a:t>
            </a:r>
            <a:endParaRPr lang="en-US" sz="2000">
              <a:solidFill>
                <a:schemeClr val="tx1"/>
              </a:solidFill>
              <a:latin typeface="+mn-lt"/>
              <a:cs typeface="Segoe UI Semilight" panose="020B0402040204020203" pitchFamily="34" charset="0"/>
            </a:endParaRPr>
          </a:p>
        </p:txBody>
      </p:sp>
      <p:sp>
        <p:nvSpPr>
          <p:cNvPr id="68" name="TextBox 67">
            <a:extLst>
              <a:ext uri="{FF2B5EF4-FFF2-40B4-BE49-F238E27FC236}">
                <a16:creationId xmlns:a16="http://schemas.microsoft.com/office/drawing/2014/main" id="{2DFE6CBE-03C9-4DB1-BCF3-85C297B5FE28}"/>
              </a:ext>
            </a:extLst>
          </p:cNvPr>
          <p:cNvSpPr txBox="1"/>
          <p:nvPr/>
        </p:nvSpPr>
        <p:spPr>
          <a:xfrm>
            <a:off x="6438374" y="2443719"/>
            <a:ext cx="5478918" cy="4159793"/>
          </a:xfrm>
          <a:prstGeom prst="rect">
            <a:avLst/>
          </a:prstGeom>
          <a:noFill/>
        </p:spPr>
        <p:txBody>
          <a:bodyPr wrap="square" lIns="0" tIns="0" rIns="0" bIns="0" numCol="1" spcCol="0" rtlCol="0" anchor="t">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12"/>
              </a:spcAft>
              <a:tabLst>
                <a:tab pos="571390" algn="l"/>
              </a:tabLst>
            </a:pPr>
            <a:r>
              <a:rPr lang="en-US" sz="2448">
                <a:solidFill>
                  <a:schemeClr val="tx1"/>
                </a:solidFill>
                <a:latin typeface="+mj-lt"/>
                <a:cs typeface="Segoe UI Semilight" panose="020B0402040204020203" pitchFamily="34" charset="0"/>
              </a:rPr>
              <a:t>Business/Non-Business connectors</a:t>
            </a:r>
          </a:p>
          <a:p>
            <a:pPr>
              <a:spcBef>
                <a:spcPts val="0"/>
              </a:spcBef>
              <a:tabLst>
                <a:tab pos="571390" algn="l"/>
              </a:tabLst>
            </a:pPr>
            <a:r>
              <a:rPr lang="en-US" sz="2000">
                <a:solidFill>
                  <a:schemeClr val="tx1"/>
                </a:solidFill>
                <a:latin typeface="+mn-lt"/>
                <a:cs typeface="Segoe UI Semilight"/>
              </a:rPr>
              <a:t>If all DLP policies applied to the environment mark a certain set of connectors as business or non-business, then the most restrictive groupings define what connectors can be used together vs. Not.</a:t>
            </a:r>
          </a:p>
          <a:p>
            <a:pPr>
              <a:spcBef>
                <a:spcPts val="0"/>
              </a:spcBef>
              <a:tabLst>
                <a:tab pos="571390" algn="l"/>
              </a:tabLst>
            </a:pPr>
            <a:endParaRPr lang="en-US" sz="2000">
              <a:solidFill>
                <a:schemeClr val="tx1"/>
              </a:solidFill>
              <a:latin typeface="+mn-lt"/>
              <a:cs typeface="Segoe UI Semilight" panose="020B0402040204020203" pitchFamily="34" charset="0"/>
            </a:endParaRPr>
          </a:p>
          <a:p>
            <a:pPr>
              <a:spcBef>
                <a:spcPts val="0"/>
              </a:spcBef>
              <a:tabLst>
                <a:tab pos="571390" algn="l"/>
              </a:tabLst>
            </a:pPr>
            <a:r>
              <a:rPr lang="en-US" sz="2000">
                <a:solidFill>
                  <a:schemeClr val="tx1"/>
                </a:solidFill>
                <a:latin typeface="+mn-lt"/>
                <a:cs typeface="Segoe UI Semilight" panose="020B0402040204020203" pitchFamily="34" charset="0"/>
              </a:rPr>
              <a:t>For example</a:t>
            </a:r>
          </a:p>
          <a:p>
            <a:pPr>
              <a:spcBef>
                <a:spcPts val="0"/>
              </a:spcBef>
              <a:tabLst>
                <a:tab pos="571390" algn="l"/>
              </a:tabLst>
            </a:pPr>
            <a:r>
              <a:rPr lang="en-US" sz="2000">
                <a:solidFill>
                  <a:schemeClr val="tx1"/>
                </a:solidFill>
                <a:latin typeface="+mn-lt"/>
                <a:cs typeface="Segoe UI Semilight" panose="020B0402040204020203" pitchFamily="34" charset="0"/>
              </a:rPr>
              <a:t>Policy X = B {1,</a:t>
            </a:r>
            <a:r>
              <a:rPr lang="en-US" sz="2000">
                <a:solidFill>
                  <a:srgbClr val="FF0000"/>
                </a:solidFill>
                <a:latin typeface="+mn-lt"/>
                <a:cs typeface="Segoe UI Semilight" panose="020B0402040204020203" pitchFamily="34" charset="0"/>
              </a:rPr>
              <a:t>2</a:t>
            </a:r>
            <a:r>
              <a:rPr lang="en-US" sz="2000">
                <a:solidFill>
                  <a:schemeClr val="tx1"/>
                </a:solidFill>
                <a:latin typeface="+mn-lt"/>
                <a:cs typeface="Segoe UI Semilight" panose="020B0402040204020203" pitchFamily="34" charset="0"/>
              </a:rPr>
              <a:t>,</a:t>
            </a:r>
            <a:r>
              <a:rPr lang="en-US" sz="2000">
                <a:solidFill>
                  <a:schemeClr val="accent1"/>
                </a:solidFill>
                <a:latin typeface="+mn-lt"/>
                <a:cs typeface="Segoe UI Semilight" panose="020B0402040204020203" pitchFamily="34" charset="0"/>
              </a:rPr>
              <a:t>3</a:t>
            </a:r>
            <a:r>
              <a:rPr lang="en-US" sz="2000">
                <a:solidFill>
                  <a:schemeClr val="tx1"/>
                </a:solidFill>
                <a:latin typeface="+mn-lt"/>
                <a:cs typeface="Segoe UI Semilight" panose="020B0402040204020203" pitchFamily="34" charset="0"/>
              </a:rPr>
              <a:t>} NB {</a:t>
            </a:r>
            <a:r>
              <a:rPr lang="en-US" sz="2000">
                <a:solidFill>
                  <a:schemeClr val="accent4"/>
                </a:solidFill>
                <a:latin typeface="+mn-lt"/>
                <a:cs typeface="Segoe UI Semilight" panose="020B0402040204020203" pitchFamily="34" charset="0"/>
              </a:rPr>
              <a:t>4</a:t>
            </a:r>
            <a:r>
              <a:rPr lang="en-US" sz="2000">
                <a:solidFill>
                  <a:schemeClr val="tx1"/>
                </a:solidFill>
                <a:latin typeface="+mn-lt"/>
                <a:cs typeface="Segoe UI Semilight" panose="020B0402040204020203" pitchFamily="34" charset="0"/>
              </a:rPr>
              <a:t>,</a:t>
            </a:r>
            <a:r>
              <a:rPr lang="en-US" sz="2000">
                <a:solidFill>
                  <a:schemeClr val="accent5">
                    <a:lumMod val="75000"/>
                  </a:schemeClr>
                </a:solidFill>
                <a:latin typeface="+mn-lt"/>
                <a:cs typeface="Segoe UI Semilight" panose="020B0402040204020203" pitchFamily="34" charset="0"/>
              </a:rPr>
              <a:t>5</a:t>
            </a:r>
            <a:r>
              <a:rPr lang="en-US" sz="2000">
                <a:solidFill>
                  <a:schemeClr val="tx1"/>
                </a:solidFill>
                <a:latin typeface="+mn-lt"/>
                <a:cs typeface="Segoe UI Semilight" panose="020B0402040204020203" pitchFamily="34" charset="0"/>
              </a:rPr>
              <a:t>} ; Policy Y = B {</a:t>
            </a:r>
            <a:r>
              <a:rPr lang="en-US" sz="2000">
                <a:solidFill>
                  <a:schemeClr val="accent1"/>
                </a:solidFill>
                <a:latin typeface="+mn-lt"/>
                <a:cs typeface="Segoe UI Semilight" panose="020B0402040204020203" pitchFamily="34" charset="0"/>
              </a:rPr>
              <a:t>3</a:t>
            </a:r>
            <a:r>
              <a:rPr lang="en-US" sz="2000">
                <a:solidFill>
                  <a:schemeClr val="tx1"/>
                </a:solidFill>
                <a:latin typeface="+mn-lt"/>
                <a:cs typeface="Segoe UI Semilight" panose="020B0402040204020203" pitchFamily="34" charset="0"/>
              </a:rPr>
              <a:t>,</a:t>
            </a:r>
            <a:r>
              <a:rPr lang="en-US" sz="2000">
                <a:solidFill>
                  <a:schemeClr val="accent4"/>
                </a:solidFill>
                <a:latin typeface="+mn-lt"/>
                <a:cs typeface="Segoe UI Semilight" panose="020B0402040204020203" pitchFamily="34" charset="0"/>
              </a:rPr>
              <a:t>4</a:t>
            </a:r>
            <a:r>
              <a:rPr lang="en-US" sz="2000">
                <a:solidFill>
                  <a:schemeClr val="tx1"/>
                </a:solidFill>
                <a:latin typeface="+mn-lt"/>
                <a:cs typeface="Segoe UI Semilight" panose="020B0402040204020203" pitchFamily="34" charset="0"/>
              </a:rPr>
              <a:t>,</a:t>
            </a:r>
            <a:r>
              <a:rPr lang="en-US" sz="2000">
                <a:solidFill>
                  <a:schemeClr val="accent5"/>
                </a:solidFill>
                <a:latin typeface="+mn-lt"/>
                <a:cs typeface="Segoe UI Semilight" panose="020B0402040204020203" pitchFamily="34" charset="0"/>
              </a:rPr>
              <a:t>5</a:t>
            </a:r>
            <a:r>
              <a:rPr lang="en-US" sz="2000">
                <a:solidFill>
                  <a:schemeClr val="tx1"/>
                </a:solidFill>
                <a:latin typeface="+mn-lt"/>
                <a:cs typeface="Segoe UI Semilight" panose="020B0402040204020203" pitchFamily="34" charset="0"/>
              </a:rPr>
              <a:t>} NB {1,</a:t>
            </a:r>
            <a:r>
              <a:rPr lang="en-US" sz="2000">
                <a:solidFill>
                  <a:srgbClr val="FF0000"/>
                </a:solidFill>
                <a:latin typeface="+mn-lt"/>
                <a:cs typeface="Segoe UI Semilight" panose="020B0402040204020203" pitchFamily="34" charset="0"/>
              </a:rPr>
              <a:t>2</a:t>
            </a:r>
            <a:r>
              <a:rPr lang="en-US" sz="2000">
                <a:solidFill>
                  <a:schemeClr val="tx1"/>
                </a:solidFill>
                <a:latin typeface="+mn-lt"/>
                <a:cs typeface="Segoe UI Semilight" panose="020B0402040204020203" pitchFamily="34" charset="0"/>
              </a:rPr>
              <a:t>}</a:t>
            </a:r>
          </a:p>
          <a:p>
            <a:pPr>
              <a:spcBef>
                <a:spcPts val="0"/>
              </a:spcBef>
              <a:tabLst>
                <a:tab pos="571390" algn="l"/>
              </a:tabLst>
            </a:pPr>
            <a:endParaRPr lang="en-US" sz="2000">
              <a:solidFill>
                <a:schemeClr val="tx1"/>
              </a:solidFill>
              <a:latin typeface="+mn-lt"/>
              <a:cs typeface="Segoe UI Semilight" panose="020B0402040204020203" pitchFamily="34" charset="0"/>
            </a:endParaRPr>
          </a:p>
          <a:p>
            <a:pPr>
              <a:spcBef>
                <a:spcPts val="0"/>
              </a:spcBef>
              <a:tabLst>
                <a:tab pos="571390" algn="l"/>
              </a:tabLst>
            </a:pPr>
            <a:r>
              <a:rPr lang="en-US" sz="2000">
                <a:solidFill>
                  <a:schemeClr val="tx1"/>
                </a:solidFill>
                <a:latin typeface="+mn-lt"/>
                <a:cs typeface="Segoe UI Semilight" panose="020B0402040204020203" pitchFamily="34" charset="0"/>
              </a:rPr>
              <a:t>Then – Net outcome : {1,2} {3} {4,5} </a:t>
            </a:r>
          </a:p>
        </p:txBody>
      </p:sp>
      <p:sp>
        <p:nvSpPr>
          <p:cNvPr id="3" name="Footer Placeholder 2">
            <a:extLst>
              <a:ext uri="{FF2B5EF4-FFF2-40B4-BE49-F238E27FC236}">
                <a16:creationId xmlns:a16="http://schemas.microsoft.com/office/drawing/2014/main" id="{755FD454-4917-5493-C318-D00C45D326A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28109375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Multiple DLP Policies – Example Scenario</a:t>
            </a:r>
          </a:p>
        </p:txBody>
      </p:sp>
      <p:pic>
        <p:nvPicPr>
          <p:cNvPr id="32" name="Picture 31">
            <a:extLst>
              <a:ext uri="{FF2B5EF4-FFF2-40B4-BE49-F238E27FC236}">
                <a16:creationId xmlns:a16="http://schemas.microsoft.com/office/drawing/2014/main" id="{9C6EA328-AC1F-44F2-97B0-5C6443E3DE3F}"/>
              </a:ext>
            </a:extLst>
          </p:cNvPr>
          <p:cNvPicPr>
            <a:picLocks noChangeAspect="1"/>
          </p:cNvPicPr>
          <p:nvPr/>
        </p:nvPicPr>
        <p:blipFill rotWithShape="1">
          <a:blip r:embed="rId4"/>
          <a:srcRect l="7173" t="3003" r="6600" b="6213"/>
          <a:stretch/>
        </p:blipFill>
        <p:spPr>
          <a:xfrm>
            <a:off x="3220610" y="2469849"/>
            <a:ext cx="234438" cy="228263"/>
          </a:xfrm>
          <a:prstGeom prst="rect">
            <a:avLst/>
          </a:prstGeom>
        </p:spPr>
      </p:pic>
      <p:grpSp>
        <p:nvGrpSpPr>
          <p:cNvPr id="33" name="Group 32">
            <a:extLst>
              <a:ext uri="{FF2B5EF4-FFF2-40B4-BE49-F238E27FC236}">
                <a16:creationId xmlns:a16="http://schemas.microsoft.com/office/drawing/2014/main" id="{DCD1E93B-8106-480A-985C-DC76D1E8E757}"/>
              </a:ext>
            </a:extLst>
          </p:cNvPr>
          <p:cNvGrpSpPr/>
          <p:nvPr/>
        </p:nvGrpSpPr>
        <p:grpSpPr>
          <a:xfrm>
            <a:off x="3220610" y="1723420"/>
            <a:ext cx="1360262" cy="228263"/>
            <a:chOff x="4989041" y="1972046"/>
            <a:chExt cx="1333711" cy="223808"/>
          </a:xfrm>
        </p:grpSpPr>
        <p:pic>
          <p:nvPicPr>
            <p:cNvPr id="34" name="Picture 33">
              <a:extLst>
                <a:ext uri="{FF2B5EF4-FFF2-40B4-BE49-F238E27FC236}">
                  <a16:creationId xmlns:a16="http://schemas.microsoft.com/office/drawing/2014/main" id="{47B9290C-E03D-4156-94C5-917D6892DC3D}"/>
                </a:ext>
              </a:extLst>
            </p:cNvPr>
            <p:cNvPicPr>
              <a:picLocks noChangeAspect="1"/>
            </p:cNvPicPr>
            <p:nvPr/>
          </p:nvPicPr>
          <p:blipFill rotWithShape="1">
            <a:blip r:embed="rId5"/>
            <a:srcRect l="12780" t="54538" r="8600" b="27663"/>
            <a:stretch/>
          </p:blipFill>
          <p:spPr>
            <a:xfrm>
              <a:off x="5540965" y="1972046"/>
              <a:ext cx="229862" cy="223808"/>
            </a:xfrm>
            <a:prstGeom prst="rect">
              <a:avLst/>
            </a:prstGeom>
          </p:spPr>
        </p:pic>
        <p:pic>
          <p:nvPicPr>
            <p:cNvPr id="35" name="Picture 34">
              <a:extLst>
                <a:ext uri="{FF2B5EF4-FFF2-40B4-BE49-F238E27FC236}">
                  <a16:creationId xmlns:a16="http://schemas.microsoft.com/office/drawing/2014/main" id="{903E8F67-49CF-42B1-9159-64E25CD21168}"/>
                </a:ext>
              </a:extLst>
            </p:cNvPr>
            <p:cNvPicPr>
              <a:picLocks noChangeAspect="1"/>
            </p:cNvPicPr>
            <p:nvPr/>
          </p:nvPicPr>
          <p:blipFill rotWithShape="1">
            <a:blip r:embed="rId5"/>
            <a:srcRect l="13035" t="1846" r="9634" b="80745"/>
            <a:stretch/>
          </p:blipFill>
          <p:spPr>
            <a:xfrm>
              <a:off x="5265003" y="1972046"/>
              <a:ext cx="229862" cy="223808"/>
            </a:xfrm>
            <a:prstGeom prst="rect">
              <a:avLst/>
            </a:prstGeom>
          </p:spPr>
        </p:pic>
        <p:pic>
          <p:nvPicPr>
            <p:cNvPr id="36" name="Picture 35">
              <a:extLst>
                <a:ext uri="{FF2B5EF4-FFF2-40B4-BE49-F238E27FC236}">
                  <a16:creationId xmlns:a16="http://schemas.microsoft.com/office/drawing/2014/main" id="{9012CAFB-8B79-4C95-8C5C-B4AAA3C787B6}"/>
                </a:ext>
              </a:extLst>
            </p:cNvPr>
            <p:cNvPicPr>
              <a:picLocks noChangeAspect="1"/>
            </p:cNvPicPr>
            <p:nvPr/>
          </p:nvPicPr>
          <p:blipFill rotWithShape="1">
            <a:blip r:embed="rId6"/>
            <a:srcRect l="7240" t="84941" r="-1" b="858"/>
            <a:stretch/>
          </p:blipFill>
          <p:spPr>
            <a:xfrm>
              <a:off x="4989041" y="1972046"/>
              <a:ext cx="229862" cy="223808"/>
            </a:xfrm>
            <a:prstGeom prst="rect">
              <a:avLst/>
            </a:prstGeom>
          </p:spPr>
        </p:pic>
        <p:pic>
          <p:nvPicPr>
            <p:cNvPr id="37" name="Picture 36">
              <a:extLst>
                <a:ext uri="{FF2B5EF4-FFF2-40B4-BE49-F238E27FC236}">
                  <a16:creationId xmlns:a16="http://schemas.microsoft.com/office/drawing/2014/main" id="{791B66B8-F6F0-4376-BD0A-55A5E58A7153}"/>
                </a:ext>
              </a:extLst>
            </p:cNvPr>
            <p:cNvPicPr>
              <a:picLocks noChangeAspect="1"/>
            </p:cNvPicPr>
            <p:nvPr/>
          </p:nvPicPr>
          <p:blipFill rotWithShape="1">
            <a:blip r:embed="rId7"/>
            <a:srcRect l="2792" t="1" r="56165" b="69518"/>
            <a:stretch/>
          </p:blipFill>
          <p:spPr>
            <a:xfrm>
              <a:off x="6092890" y="1972046"/>
              <a:ext cx="229862" cy="223808"/>
            </a:xfrm>
            <a:prstGeom prst="rect">
              <a:avLst/>
            </a:prstGeom>
          </p:spPr>
        </p:pic>
        <p:pic>
          <p:nvPicPr>
            <p:cNvPr id="38" name="Picture 37">
              <a:extLst>
                <a:ext uri="{FF2B5EF4-FFF2-40B4-BE49-F238E27FC236}">
                  <a16:creationId xmlns:a16="http://schemas.microsoft.com/office/drawing/2014/main" id="{20363092-76F3-4722-84A0-B71A670A1A18}"/>
                </a:ext>
              </a:extLst>
            </p:cNvPr>
            <p:cNvPicPr>
              <a:picLocks noChangeAspect="1"/>
            </p:cNvPicPr>
            <p:nvPr/>
          </p:nvPicPr>
          <p:blipFill rotWithShape="1">
            <a:blip r:embed="rId8"/>
            <a:srcRect l="3956" t="3675" r="6169" b="4916"/>
            <a:stretch/>
          </p:blipFill>
          <p:spPr>
            <a:xfrm>
              <a:off x="5816928" y="1972046"/>
              <a:ext cx="229862" cy="223808"/>
            </a:xfrm>
            <a:prstGeom prst="rect">
              <a:avLst/>
            </a:prstGeom>
          </p:spPr>
        </p:pic>
      </p:grpSp>
      <p:grpSp>
        <p:nvGrpSpPr>
          <p:cNvPr id="55" name="Group 54">
            <a:extLst>
              <a:ext uri="{FF2B5EF4-FFF2-40B4-BE49-F238E27FC236}">
                <a16:creationId xmlns:a16="http://schemas.microsoft.com/office/drawing/2014/main" id="{AFE7FE08-013B-4ED9-84F0-91D519E79C2E}"/>
              </a:ext>
            </a:extLst>
          </p:cNvPr>
          <p:cNvGrpSpPr/>
          <p:nvPr/>
        </p:nvGrpSpPr>
        <p:grpSpPr>
          <a:xfrm>
            <a:off x="3220610" y="2096634"/>
            <a:ext cx="1078806" cy="228263"/>
            <a:chOff x="4989041" y="2289037"/>
            <a:chExt cx="1057749" cy="223808"/>
          </a:xfrm>
        </p:grpSpPr>
        <p:pic>
          <p:nvPicPr>
            <p:cNvPr id="56" name="Picture 55">
              <a:extLst>
                <a:ext uri="{FF2B5EF4-FFF2-40B4-BE49-F238E27FC236}">
                  <a16:creationId xmlns:a16="http://schemas.microsoft.com/office/drawing/2014/main" id="{CB3C9542-DA37-4563-9C15-ED549EF47BC1}"/>
                </a:ext>
              </a:extLst>
            </p:cNvPr>
            <p:cNvPicPr>
              <a:picLocks noChangeAspect="1"/>
            </p:cNvPicPr>
            <p:nvPr/>
          </p:nvPicPr>
          <p:blipFill rotWithShape="1">
            <a:blip r:embed="rId9"/>
            <a:srcRect l="8368" t="7326" r="5296" b="5258"/>
            <a:stretch/>
          </p:blipFill>
          <p:spPr>
            <a:xfrm>
              <a:off x="5265003" y="2289037"/>
              <a:ext cx="229862" cy="223808"/>
            </a:xfrm>
            <a:prstGeom prst="rect">
              <a:avLst/>
            </a:prstGeom>
          </p:spPr>
        </p:pic>
        <p:pic>
          <p:nvPicPr>
            <p:cNvPr id="57" name="Picture 56">
              <a:extLst>
                <a:ext uri="{FF2B5EF4-FFF2-40B4-BE49-F238E27FC236}">
                  <a16:creationId xmlns:a16="http://schemas.microsoft.com/office/drawing/2014/main" id="{FE1D4966-61B0-4176-9B33-A76391EE10F4}"/>
                </a:ext>
              </a:extLst>
            </p:cNvPr>
            <p:cNvPicPr>
              <a:picLocks noChangeAspect="1"/>
            </p:cNvPicPr>
            <p:nvPr/>
          </p:nvPicPr>
          <p:blipFill rotWithShape="1">
            <a:blip r:embed="rId10"/>
            <a:srcRect l="7407" t="8490" r="4129" b="7065"/>
            <a:stretch/>
          </p:blipFill>
          <p:spPr>
            <a:xfrm>
              <a:off x="4989041" y="2289037"/>
              <a:ext cx="229862" cy="223808"/>
            </a:xfrm>
            <a:prstGeom prst="rect">
              <a:avLst/>
            </a:prstGeom>
          </p:spPr>
        </p:pic>
        <p:pic>
          <p:nvPicPr>
            <p:cNvPr id="58" name="Picture 57">
              <a:extLst>
                <a:ext uri="{FF2B5EF4-FFF2-40B4-BE49-F238E27FC236}">
                  <a16:creationId xmlns:a16="http://schemas.microsoft.com/office/drawing/2014/main" id="{786E09D6-12D5-4642-8201-654466310808}"/>
                </a:ext>
              </a:extLst>
            </p:cNvPr>
            <p:cNvPicPr>
              <a:picLocks noChangeAspect="1"/>
            </p:cNvPicPr>
            <p:nvPr/>
          </p:nvPicPr>
          <p:blipFill rotWithShape="1">
            <a:blip r:embed="rId11"/>
            <a:srcRect t="4894" r="6956" b="8350"/>
            <a:stretch/>
          </p:blipFill>
          <p:spPr>
            <a:xfrm>
              <a:off x="5540965" y="2289037"/>
              <a:ext cx="229862" cy="223808"/>
            </a:xfrm>
            <a:prstGeom prst="rect">
              <a:avLst/>
            </a:prstGeom>
          </p:spPr>
        </p:pic>
        <p:pic>
          <p:nvPicPr>
            <p:cNvPr id="59" name="Picture 58">
              <a:extLst>
                <a:ext uri="{FF2B5EF4-FFF2-40B4-BE49-F238E27FC236}">
                  <a16:creationId xmlns:a16="http://schemas.microsoft.com/office/drawing/2014/main" id="{FF728FFC-D3EA-42AD-90BD-B69D65CB619B}"/>
                </a:ext>
              </a:extLst>
            </p:cNvPr>
            <p:cNvPicPr>
              <a:picLocks noChangeAspect="1"/>
            </p:cNvPicPr>
            <p:nvPr/>
          </p:nvPicPr>
          <p:blipFill rotWithShape="1">
            <a:blip r:embed="rId12"/>
            <a:srcRect l="5567" t="73343" r="6495" b="3096"/>
            <a:stretch/>
          </p:blipFill>
          <p:spPr>
            <a:xfrm>
              <a:off x="5816928" y="2289037"/>
              <a:ext cx="229862" cy="223808"/>
            </a:xfrm>
            <a:prstGeom prst="rect">
              <a:avLst/>
            </a:prstGeom>
          </p:spPr>
        </p:pic>
      </p:grpSp>
      <p:grpSp>
        <p:nvGrpSpPr>
          <p:cNvPr id="60" name="Group 59">
            <a:extLst>
              <a:ext uri="{FF2B5EF4-FFF2-40B4-BE49-F238E27FC236}">
                <a16:creationId xmlns:a16="http://schemas.microsoft.com/office/drawing/2014/main" id="{F5D61F53-9225-4CAE-A76A-995E93C0132D}"/>
              </a:ext>
            </a:extLst>
          </p:cNvPr>
          <p:cNvGrpSpPr/>
          <p:nvPr/>
        </p:nvGrpSpPr>
        <p:grpSpPr>
          <a:xfrm>
            <a:off x="3220610" y="2856375"/>
            <a:ext cx="1360262" cy="228263"/>
            <a:chOff x="4989041" y="3016414"/>
            <a:chExt cx="1333711" cy="223808"/>
          </a:xfrm>
        </p:grpSpPr>
        <p:pic>
          <p:nvPicPr>
            <p:cNvPr id="61" name="Picture 60">
              <a:extLst>
                <a:ext uri="{FF2B5EF4-FFF2-40B4-BE49-F238E27FC236}">
                  <a16:creationId xmlns:a16="http://schemas.microsoft.com/office/drawing/2014/main" id="{16C103F9-2ECE-44D2-87C9-695286273F5C}"/>
                </a:ext>
              </a:extLst>
            </p:cNvPr>
            <p:cNvPicPr>
              <a:picLocks noChangeAspect="1"/>
            </p:cNvPicPr>
            <p:nvPr/>
          </p:nvPicPr>
          <p:blipFill rotWithShape="1">
            <a:blip r:embed="rId6"/>
            <a:srcRect l="7689" t="84941" r="-23" b="1005"/>
            <a:stretch/>
          </p:blipFill>
          <p:spPr>
            <a:xfrm>
              <a:off x="4989041" y="3016414"/>
              <a:ext cx="229862" cy="223808"/>
            </a:xfrm>
            <a:prstGeom prst="rect">
              <a:avLst/>
            </a:prstGeom>
          </p:spPr>
        </p:pic>
        <p:pic>
          <p:nvPicPr>
            <p:cNvPr id="62" name="Picture 61">
              <a:extLst>
                <a:ext uri="{FF2B5EF4-FFF2-40B4-BE49-F238E27FC236}">
                  <a16:creationId xmlns:a16="http://schemas.microsoft.com/office/drawing/2014/main" id="{ACF0A0DD-2DC4-44EB-9E95-E5B80F31F1D8}"/>
                </a:ext>
              </a:extLst>
            </p:cNvPr>
            <p:cNvPicPr>
              <a:picLocks noChangeAspect="1"/>
            </p:cNvPicPr>
            <p:nvPr/>
          </p:nvPicPr>
          <p:blipFill rotWithShape="1">
            <a:blip r:embed="rId5"/>
            <a:srcRect l="13035" t="1846" r="9634" b="80745"/>
            <a:stretch/>
          </p:blipFill>
          <p:spPr>
            <a:xfrm>
              <a:off x="5265003" y="3016414"/>
              <a:ext cx="229862" cy="223808"/>
            </a:xfrm>
            <a:prstGeom prst="rect">
              <a:avLst/>
            </a:prstGeom>
          </p:spPr>
        </p:pic>
        <p:pic>
          <p:nvPicPr>
            <p:cNvPr id="63" name="Picture 62">
              <a:extLst>
                <a:ext uri="{FF2B5EF4-FFF2-40B4-BE49-F238E27FC236}">
                  <a16:creationId xmlns:a16="http://schemas.microsoft.com/office/drawing/2014/main" id="{B448D545-CA21-42A5-92B5-9B91AF32D34A}"/>
                </a:ext>
              </a:extLst>
            </p:cNvPr>
            <p:cNvPicPr>
              <a:picLocks noChangeAspect="1"/>
            </p:cNvPicPr>
            <p:nvPr/>
          </p:nvPicPr>
          <p:blipFill rotWithShape="1">
            <a:blip r:embed="rId5"/>
            <a:srcRect l="12780" t="54538" r="8600" b="27663"/>
            <a:stretch/>
          </p:blipFill>
          <p:spPr>
            <a:xfrm>
              <a:off x="5540965" y="3016414"/>
              <a:ext cx="229862" cy="223808"/>
            </a:xfrm>
            <a:prstGeom prst="rect">
              <a:avLst/>
            </a:prstGeom>
          </p:spPr>
        </p:pic>
        <p:pic>
          <p:nvPicPr>
            <p:cNvPr id="64" name="Picture 63">
              <a:extLst>
                <a:ext uri="{FF2B5EF4-FFF2-40B4-BE49-F238E27FC236}">
                  <a16:creationId xmlns:a16="http://schemas.microsoft.com/office/drawing/2014/main" id="{0EAC3E72-DBD9-45BD-9EBE-F33D322E0489}"/>
                </a:ext>
              </a:extLst>
            </p:cNvPr>
            <p:cNvPicPr>
              <a:picLocks noChangeAspect="1"/>
            </p:cNvPicPr>
            <p:nvPr/>
          </p:nvPicPr>
          <p:blipFill rotWithShape="1">
            <a:blip r:embed="rId7"/>
            <a:srcRect l="2792" t="1" r="56165" b="69518"/>
            <a:stretch/>
          </p:blipFill>
          <p:spPr>
            <a:xfrm>
              <a:off x="5816928" y="3016414"/>
              <a:ext cx="229862" cy="223808"/>
            </a:xfrm>
            <a:prstGeom prst="rect">
              <a:avLst/>
            </a:prstGeom>
          </p:spPr>
        </p:pic>
        <p:pic>
          <p:nvPicPr>
            <p:cNvPr id="65" name="Picture 64">
              <a:extLst>
                <a:ext uri="{FF2B5EF4-FFF2-40B4-BE49-F238E27FC236}">
                  <a16:creationId xmlns:a16="http://schemas.microsoft.com/office/drawing/2014/main" id="{8E8B5147-8EDB-48D5-9158-0F31C5DA5B6D}"/>
                </a:ext>
              </a:extLst>
            </p:cNvPr>
            <p:cNvPicPr>
              <a:picLocks noChangeAspect="1"/>
            </p:cNvPicPr>
            <p:nvPr/>
          </p:nvPicPr>
          <p:blipFill rotWithShape="1">
            <a:blip r:embed="rId9"/>
            <a:srcRect l="8368" t="7326" r="5296" b="5258"/>
            <a:stretch/>
          </p:blipFill>
          <p:spPr>
            <a:xfrm>
              <a:off x="6092890" y="3016414"/>
              <a:ext cx="229862" cy="223808"/>
            </a:xfrm>
            <a:prstGeom prst="rect">
              <a:avLst/>
            </a:prstGeom>
          </p:spPr>
        </p:pic>
      </p:grpSp>
      <p:grpSp>
        <p:nvGrpSpPr>
          <p:cNvPr id="66" name="Group 65">
            <a:extLst>
              <a:ext uri="{FF2B5EF4-FFF2-40B4-BE49-F238E27FC236}">
                <a16:creationId xmlns:a16="http://schemas.microsoft.com/office/drawing/2014/main" id="{87CB2C94-8C86-4725-BA90-9296C270B036}"/>
              </a:ext>
            </a:extLst>
          </p:cNvPr>
          <p:cNvGrpSpPr/>
          <p:nvPr/>
        </p:nvGrpSpPr>
        <p:grpSpPr>
          <a:xfrm>
            <a:off x="3220610" y="3229589"/>
            <a:ext cx="1078806" cy="228263"/>
            <a:chOff x="4989041" y="3320392"/>
            <a:chExt cx="1057749" cy="223808"/>
          </a:xfrm>
        </p:grpSpPr>
        <p:pic>
          <p:nvPicPr>
            <p:cNvPr id="67" name="Picture 66">
              <a:extLst>
                <a:ext uri="{FF2B5EF4-FFF2-40B4-BE49-F238E27FC236}">
                  <a16:creationId xmlns:a16="http://schemas.microsoft.com/office/drawing/2014/main" id="{0BD844F4-3FD7-413E-A9EE-2B248731C954}"/>
                </a:ext>
              </a:extLst>
            </p:cNvPr>
            <p:cNvPicPr>
              <a:picLocks noChangeAspect="1"/>
            </p:cNvPicPr>
            <p:nvPr/>
          </p:nvPicPr>
          <p:blipFill rotWithShape="1">
            <a:blip r:embed="rId10"/>
            <a:srcRect l="7407" t="8490" r="4129" b="7065"/>
            <a:stretch/>
          </p:blipFill>
          <p:spPr>
            <a:xfrm>
              <a:off x="4989041" y="3320392"/>
              <a:ext cx="229862" cy="223808"/>
            </a:xfrm>
            <a:prstGeom prst="rect">
              <a:avLst/>
            </a:prstGeom>
          </p:spPr>
        </p:pic>
        <p:pic>
          <p:nvPicPr>
            <p:cNvPr id="81" name="Picture 80">
              <a:extLst>
                <a:ext uri="{FF2B5EF4-FFF2-40B4-BE49-F238E27FC236}">
                  <a16:creationId xmlns:a16="http://schemas.microsoft.com/office/drawing/2014/main" id="{B5EF9CA0-28F6-49D1-9E52-4F4235EE4DB2}"/>
                </a:ext>
              </a:extLst>
            </p:cNvPr>
            <p:cNvPicPr>
              <a:picLocks noChangeAspect="1"/>
            </p:cNvPicPr>
            <p:nvPr/>
          </p:nvPicPr>
          <p:blipFill rotWithShape="1">
            <a:blip r:embed="rId11"/>
            <a:srcRect t="4894" r="6956" b="8350"/>
            <a:stretch/>
          </p:blipFill>
          <p:spPr>
            <a:xfrm>
              <a:off x="5265003" y="3320392"/>
              <a:ext cx="229862" cy="223808"/>
            </a:xfrm>
            <a:prstGeom prst="rect">
              <a:avLst/>
            </a:prstGeom>
          </p:spPr>
        </p:pic>
        <p:pic>
          <p:nvPicPr>
            <p:cNvPr id="82" name="Picture 81">
              <a:extLst>
                <a:ext uri="{FF2B5EF4-FFF2-40B4-BE49-F238E27FC236}">
                  <a16:creationId xmlns:a16="http://schemas.microsoft.com/office/drawing/2014/main" id="{98DB4D53-61CD-438A-ABF8-F5CC90CBEB97}"/>
                </a:ext>
              </a:extLst>
            </p:cNvPr>
            <p:cNvPicPr>
              <a:picLocks noChangeAspect="1"/>
            </p:cNvPicPr>
            <p:nvPr/>
          </p:nvPicPr>
          <p:blipFill rotWithShape="1">
            <a:blip r:embed="rId4"/>
            <a:srcRect l="7173" t="3003" r="6600" b="6213"/>
            <a:stretch/>
          </p:blipFill>
          <p:spPr>
            <a:xfrm>
              <a:off x="5540965" y="3320392"/>
              <a:ext cx="229862" cy="223808"/>
            </a:xfrm>
            <a:prstGeom prst="rect">
              <a:avLst/>
            </a:prstGeom>
          </p:spPr>
        </p:pic>
        <p:pic>
          <p:nvPicPr>
            <p:cNvPr id="83" name="Picture 82">
              <a:extLst>
                <a:ext uri="{FF2B5EF4-FFF2-40B4-BE49-F238E27FC236}">
                  <a16:creationId xmlns:a16="http://schemas.microsoft.com/office/drawing/2014/main" id="{0E516AA9-EE16-424E-8FEA-90F17DB2725F}"/>
                </a:ext>
              </a:extLst>
            </p:cNvPr>
            <p:cNvPicPr>
              <a:picLocks noChangeAspect="1"/>
            </p:cNvPicPr>
            <p:nvPr/>
          </p:nvPicPr>
          <p:blipFill rotWithShape="1">
            <a:blip r:embed="rId8"/>
            <a:srcRect l="3956" t="3675" r="6169" b="4916"/>
            <a:stretch/>
          </p:blipFill>
          <p:spPr>
            <a:xfrm>
              <a:off x="5816928" y="3320392"/>
              <a:ext cx="229862" cy="223808"/>
            </a:xfrm>
            <a:prstGeom prst="rect">
              <a:avLst/>
            </a:prstGeom>
          </p:spPr>
        </p:pic>
      </p:grpSp>
      <p:pic>
        <p:nvPicPr>
          <p:cNvPr id="84" name="Picture 83">
            <a:extLst>
              <a:ext uri="{FF2B5EF4-FFF2-40B4-BE49-F238E27FC236}">
                <a16:creationId xmlns:a16="http://schemas.microsoft.com/office/drawing/2014/main" id="{BA160247-56D8-46AA-9030-6213FE9C5E99}"/>
              </a:ext>
            </a:extLst>
          </p:cNvPr>
          <p:cNvPicPr>
            <a:picLocks noChangeAspect="1"/>
          </p:cNvPicPr>
          <p:nvPr/>
        </p:nvPicPr>
        <p:blipFill rotWithShape="1">
          <a:blip r:embed="rId12"/>
          <a:srcRect l="5567" t="73343" r="6495" b="3096"/>
          <a:stretch/>
        </p:blipFill>
        <p:spPr>
          <a:xfrm>
            <a:off x="3220610" y="3602804"/>
            <a:ext cx="234438" cy="228263"/>
          </a:xfrm>
          <a:prstGeom prst="rect">
            <a:avLst/>
          </a:prstGeom>
        </p:spPr>
      </p:pic>
      <p:grpSp>
        <p:nvGrpSpPr>
          <p:cNvPr id="85" name="Group 84">
            <a:extLst>
              <a:ext uri="{FF2B5EF4-FFF2-40B4-BE49-F238E27FC236}">
                <a16:creationId xmlns:a16="http://schemas.microsoft.com/office/drawing/2014/main" id="{7642347B-C26C-45FF-B15B-BAE775A84A13}"/>
              </a:ext>
            </a:extLst>
          </p:cNvPr>
          <p:cNvGrpSpPr/>
          <p:nvPr/>
        </p:nvGrpSpPr>
        <p:grpSpPr>
          <a:xfrm>
            <a:off x="3220610" y="3989328"/>
            <a:ext cx="1078806" cy="228263"/>
            <a:chOff x="4989041" y="4056138"/>
            <a:chExt cx="1057749" cy="223808"/>
          </a:xfrm>
        </p:grpSpPr>
        <p:pic>
          <p:nvPicPr>
            <p:cNvPr id="86" name="Picture 85">
              <a:extLst>
                <a:ext uri="{FF2B5EF4-FFF2-40B4-BE49-F238E27FC236}">
                  <a16:creationId xmlns:a16="http://schemas.microsoft.com/office/drawing/2014/main" id="{AD980308-6472-4224-867D-12F23FD550C6}"/>
                </a:ext>
              </a:extLst>
            </p:cNvPr>
            <p:cNvPicPr>
              <a:picLocks noChangeAspect="1"/>
            </p:cNvPicPr>
            <p:nvPr/>
          </p:nvPicPr>
          <p:blipFill rotWithShape="1">
            <a:blip r:embed="rId9"/>
            <a:srcRect l="8368" t="7326" r="5296" b="5258"/>
            <a:stretch/>
          </p:blipFill>
          <p:spPr>
            <a:xfrm>
              <a:off x="4989041" y="4056138"/>
              <a:ext cx="229862" cy="223808"/>
            </a:xfrm>
            <a:prstGeom prst="rect">
              <a:avLst/>
            </a:prstGeom>
          </p:spPr>
        </p:pic>
        <p:pic>
          <p:nvPicPr>
            <p:cNvPr id="87" name="Picture 86">
              <a:extLst>
                <a:ext uri="{FF2B5EF4-FFF2-40B4-BE49-F238E27FC236}">
                  <a16:creationId xmlns:a16="http://schemas.microsoft.com/office/drawing/2014/main" id="{BC6D9EC5-54F3-4182-9E66-ABE908BDC6F7}"/>
                </a:ext>
              </a:extLst>
            </p:cNvPr>
            <p:cNvPicPr>
              <a:picLocks noChangeAspect="1"/>
            </p:cNvPicPr>
            <p:nvPr/>
          </p:nvPicPr>
          <p:blipFill rotWithShape="1">
            <a:blip r:embed="rId5"/>
            <a:srcRect l="13035" t="1846" r="9634" b="80745"/>
            <a:stretch/>
          </p:blipFill>
          <p:spPr>
            <a:xfrm>
              <a:off x="5265003" y="4056138"/>
              <a:ext cx="229862" cy="223808"/>
            </a:xfrm>
            <a:prstGeom prst="rect">
              <a:avLst/>
            </a:prstGeom>
          </p:spPr>
        </p:pic>
        <p:pic>
          <p:nvPicPr>
            <p:cNvPr id="88" name="Picture 87">
              <a:extLst>
                <a:ext uri="{FF2B5EF4-FFF2-40B4-BE49-F238E27FC236}">
                  <a16:creationId xmlns:a16="http://schemas.microsoft.com/office/drawing/2014/main" id="{5221A188-4A70-4A38-9DB1-C3DB4926DC21}"/>
                </a:ext>
              </a:extLst>
            </p:cNvPr>
            <p:cNvPicPr>
              <a:picLocks noChangeAspect="1"/>
            </p:cNvPicPr>
            <p:nvPr/>
          </p:nvPicPr>
          <p:blipFill rotWithShape="1">
            <a:blip r:embed="rId5"/>
            <a:srcRect l="12780" t="54538" r="8600" b="27663"/>
            <a:stretch/>
          </p:blipFill>
          <p:spPr>
            <a:xfrm>
              <a:off x="5540965" y="4056138"/>
              <a:ext cx="229862" cy="223808"/>
            </a:xfrm>
            <a:prstGeom prst="rect">
              <a:avLst/>
            </a:prstGeom>
          </p:spPr>
        </p:pic>
        <p:pic>
          <p:nvPicPr>
            <p:cNvPr id="89" name="Picture 88">
              <a:extLst>
                <a:ext uri="{FF2B5EF4-FFF2-40B4-BE49-F238E27FC236}">
                  <a16:creationId xmlns:a16="http://schemas.microsoft.com/office/drawing/2014/main" id="{28C30D3D-D8E3-4A5E-9CD2-7FA8986F1321}"/>
                </a:ext>
              </a:extLst>
            </p:cNvPr>
            <p:cNvPicPr>
              <a:picLocks noChangeAspect="1"/>
            </p:cNvPicPr>
            <p:nvPr/>
          </p:nvPicPr>
          <p:blipFill rotWithShape="1">
            <a:blip r:embed="rId8"/>
            <a:srcRect l="3956" t="3675" r="6169" b="4916"/>
            <a:stretch/>
          </p:blipFill>
          <p:spPr>
            <a:xfrm>
              <a:off x="5816928" y="4056138"/>
              <a:ext cx="229862" cy="223808"/>
            </a:xfrm>
            <a:prstGeom prst="rect">
              <a:avLst/>
            </a:prstGeom>
          </p:spPr>
        </p:pic>
      </p:grpSp>
      <p:grpSp>
        <p:nvGrpSpPr>
          <p:cNvPr id="90" name="Group 89">
            <a:extLst>
              <a:ext uri="{FF2B5EF4-FFF2-40B4-BE49-F238E27FC236}">
                <a16:creationId xmlns:a16="http://schemas.microsoft.com/office/drawing/2014/main" id="{C5C93511-85CC-49C6-B72C-C174AA3E121F}"/>
              </a:ext>
            </a:extLst>
          </p:cNvPr>
          <p:cNvGrpSpPr/>
          <p:nvPr/>
        </p:nvGrpSpPr>
        <p:grpSpPr>
          <a:xfrm>
            <a:off x="3220610" y="4362542"/>
            <a:ext cx="1360262" cy="228263"/>
            <a:chOff x="4989041" y="4366961"/>
            <a:chExt cx="1333711" cy="223808"/>
          </a:xfrm>
        </p:grpSpPr>
        <p:pic>
          <p:nvPicPr>
            <p:cNvPr id="91" name="Picture 90">
              <a:extLst>
                <a:ext uri="{FF2B5EF4-FFF2-40B4-BE49-F238E27FC236}">
                  <a16:creationId xmlns:a16="http://schemas.microsoft.com/office/drawing/2014/main" id="{F04F1820-AC45-4C8F-AAC4-D78898930310}"/>
                </a:ext>
              </a:extLst>
            </p:cNvPr>
            <p:cNvPicPr>
              <a:picLocks noChangeAspect="1"/>
            </p:cNvPicPr>
            <p:nvPr/>
          </p:nvPicPr>
          <p:blipFill rotWithShape="1">
            <a:blip r:embed="rId10"/>
            <a:srcRect l="7407" t="8490" r="4129" b="7065"/>
            <a:stretch/>
          </p:blipFill>
          <p:spPr>
            <a:xfrm>
              <a:off x="4989041" y="4366961"/>
              <a:ext cx="229862" cy="223808"/>
            </a:xfrm>
            <a:prstGeom prst="rect">
              <a:avLst/>
            </a:prstGeom>
          </p:spPr>
        </p:pic>
        <p:pic>
          <p:nvPicPr>
            <p:cNvPr id="92" name="Picture 91">
              <a:extLst>
                <a:ext uri="{FF2B5EF4-FFF2-40B4-BE49-F238E27FC236}">
                  <a16:creationId xmlns:a16="http://schemas.microsoft.com/office/drawing/2014/main" id="{FA01FF47-0F24-49DE-9172-16A9B1E09A50}"/>
                </a:ext>
              </a:extLst>
            </p:cNvPr>
            <p:cNvPicPr>
              <a:picLocks noChangeAspect="1"/>
            </p:cNvPicPr>
            <p:nvPr/>
          </p:nvPicPr>
          <p:blipFill rotWithShape="1">
            <a:blip r:embed="rId11"/>
            <a:srcRect t="4894" r="6956" b="8350"/>
            <a:stretch/>
          </p:blipFill>
          <p:spPr>
            <a:xfrm>
              <a:off x="5265003" y="4366961"/>
              <a:ext cx="229862" cy="223808"/>
            </a:xfrm>
            <a:prstGeom prst="rect">
              <a:avLst/>
            </a:prstGeom>
          </p:spPr>
        </p:pic>
        <p:pic>
          <p:nvPicPr>
            <p:cNvPr id="93" name="Picture 92">
              <a:extLst>
                <a:ext uri="{FF2B5EF4-FFF2-40B4-BE49-F238E27FC236}">
                  <a16:creationId xmlns:a16="http://schemas.microsoft.com/office/drawing/2014/main" id="{DB512792-C357-4DCB-9507-9E1CE3D5DC61}"/>
                </a:ext>
              </a:extLst>
            </p:cNvPr>
            <p:cNvPicPr>
              <a:picLocks noChangeAspect="1"/>
            </p:cNvPicPr>
            <p:nvPr/>
          </p:nvPicPr>
          <p:blipFill rotWithShape="1">
            <a:blip r:embed="rId12"/>
            <a:srcRect l="5567" t="73343" r="6495" b="3096"/>
            <a:stretch/>
          </p:blipFill>
          <p:spPr>
            <a:xfrm>
              <a:off x="5540965" y="4366961"/>
              <a:ext cx="229862" cy="223808"/>
            </a:xfrm>
            <a:prstGeom prst="rect">
              <a:avLst/>
            </a:prstGeom>
          </p:spPr>
        </p:pic>
        <p:pic>
          <p:nvPicPr>
            <p:cNvPr id="94" name="Picture 93">
              <a:extLst>
                <a:ext uri="{FF2B5EF4-FFF2-40B4-BE49-F238E27FC236}">
                  <a16:creationId xmlns:a16="http://schemas.microsoft.com/office/drawing/2014/main" id="{BBF591BC-2D25-4E01-A02C-069A9EA4E095}"/>
                </a:ext>
              </a:extLst>
            </p:cNvPr>
            <p:cNvPicPr>
              <a:picLocks noChangeAspect="1"/>
            </p:cNvPicPr>
            <p:nvPr/>
          </p:nvPicPr>
          <p:blipFill rotWithShape="1">
            <a:blip r:embed="rId6"/>
            <a:srcRect l="7689" t="84941" r="-23" b="1005"/>
            <a:stretch/>
          </p:blipFill>
          <p:spPr>
            <a:xfrm>
              <a:off x="5816927" y="4366961"/>
              <a:ext cx="229862" cy="223808"/>
            </a:xfrm>
            <a:prstGeom prst="rect">
              <a:avLst/>
            </a:prstGeom>
          </p:spPr>
        </p:pic>
        <p:pic>
          <p:nvPicPr>
            <p:cNvPr id="95" name="Picture 94">
              <a:extLst>
                <a:ext uri="{FF2B5EF4-FFF2-40B4-BE49-F238E27FC236}">
                  <a16:creationId xmlns:a16="http://schemas.microsoft.com/office/drawing/2014/main" id="{4D3FBF1C-A8E6-49B4-B7F0-28C04D373293}"/>
                </a:ext>
              </a:extLst>
            </p:cNvPr>
            <p:cNvPicPr>
              <a:picLocks noChangeAspect="1"/>
            </p:cNvPicPr>
            <p:nvPr/>
          </p:nvPicPr>
          <p:blipFill rotWithShape="1">
            <a:blip r:embed="rId4"/>
            <a:srcRect l="7173" t="3003" r="6600" b="6213"/>
            <a:stretch/>
          </p:blipFill>
          <p:spPr>
            <a:xfrm>
              <a:off x="6092890" y="4366961"/>
              <a:ext cx="229862" cy="223808"/>
            </a:xfrm>
            <a:prstGeom prst="rect">
              <a:avLst/>
            </a:prstGeom>
          </p:spPr>
        </p:pic>
      </p:grpSp>
      <p:sp>
        <p:nvSpPr>
          <p:cNvPr id="96" name="TextBox 95">
            <a:extLst>
              <a:ext uri="{FF2B5EF4-FFF2-40B4-BE49-F238E27FC236}">
                <a16:creationId xmlns:a16="http://schemas.microsoft.com/office/drawing/2014/main" id="{2C0FA7C8-F98A-466F-ABB9-2B412E5AFABE}"/>
              </a:ext>
            </a:extLst>
          </p:cNvPr>
          <p:cNvSpPr txBox="1"/>
          <p:nvPr/>
        </p:nvSpPr>
        <p:spPr>
          <a:xfrm>
            <a:off x="1021125" y="1711991"/>
            <a:ext cx="1447358" cy="256159"/>
          </a:xfrm>
          <a:prstGeom prst="rect">
            <a:avLst/>
          </a:prstGeom>
          <a:noFill/>
        </p:spPr>
        <p:txBody>
          <a:bodyPr wrap="none" lIns="0" tIns="0" rIns="0" bIns="0" rtlCol="0">
            <a:spAutoFit/>
          </a:bodyPr>
          <a:lstStyle/>
          <a:p>
            <a:pPr algn="r"/>
            <a:r>
              <a:rPr lang="en-US" sz="1632"/>
              <a:t>Business Group</a:t>
            </a:r>
            <a:endParaRPr lang="en-IN" sz="1632"/>
          </a:p>
        </p:txBody>
      </p:sp>
      <p:sp>
        <p:nvSpPr>
          <p:cNvPr id="97" name="TextBox 96">
            <a:extLst>
              <a:ext uri="{FF2B5EF4-FFF2-40B4-BE49-F238E27FC236}">
                <a16:creationId xmlns:a16="http://schemas.microsoft.com/office/drawing/2014/main" id="{77681534-F91C-4B97-B5F4-1B7895D8683A}"/>
              </a:ext>
            </a:extLst>
          </p:cNvPr>
          <p:cNvSpPr txBox="1"/>
          <p:nvPr/>
        </p:nvSpPr>
        <p:spPr>
          <a:xfrm>
            <a:off x="529016" y="2085205"/>
            <a:ext cx="1939467" cy="256159"/>
          </a:xfrm>
          <a:prstGeom prst="rect">
            <a:avLst/>
          </a:prstGeom>
          <a:noFill/>
        </p:spPr>
        <p:txBody>
          <a:bodyPr wrap="none" lIns="0" tIns="0" rIns="0" bIns="0" rtlCol="0">
            <a:spAutoFit/>
          </a:bodyPr>
          <a:lstStyle/>
          <a:p>
            <a:pPr algn="r"/>
            <a:r>
              <a:rPr lang="en-US" sz="1632"/>
              <a:t>Non-Business Group</a:t>
            </a:r>
            <a:endParaRPr lang="en-IN" sz="1632" err="1"/>
          </a:p>
        </p:txBody>
      </p:sp>
      <p:sp>
        <p:nvSpPr>
          <p:cNvPr id="98" name="TextBox 97">
            <a:extLst>
              <a:ext uri="{FF2B5EF4-FFF2-40B4-BE49-F238E27FC236}">
                <a16:creationId xmlns:a16="http://schemas.microsoft.com/office/drawing/2014/main" id="{930A8E2F-8906-48DE-A814-C182DC7A041A}"/>
              </a:ext>
            </a:extLst>
          </p:cNvPr>
          <p:cNvSpPr txBox="1"/>
          <p:nvPr/>
        </p:nvSpPr>
        <p:spPr>
          <a:xfrm>
            <a:off x="1080963" y="2458420"/>
            <a:ext cx="1387520" cy="256159"/>
          </a:xfrm>
          <a:prstGeom prst="rect">
            <a:avLst/>
          </a:prstGeom>
          <a:noFill/>
        </p:spPr>
        <p:txBody>
          <a:bodyPr wrap="none" lIns="0" tIns="0" rIns="0" bIns="0" rtlCol="0">
            <a:spAutoFit/>
          </a:bodyPr>
          <a:lstStyle/>
          <a:p>
            <a:pPr algn="r"/>
            <a:r>
              <a:rPr lang="en-US" sz="1632"/>
              <a:t>Blocked Group</a:t>
            </a:r>
            <a:endParaRPr lang="en-IN" sz="1632" err="1"/>
          </a:p>
        </p:txBody>
      </p:sp>
      <p:sp>
        <p:nvSpPr>
          <p:cNvPr id="99" name="TextBox 98">
            <a:extLst>
              <a:ext uri="{FF2B5EF4-FFF2-40B4-BE49-F238E27FC236}">
                <a16:creationId xmlns:a16="http://schemas.microsoft.com/office/drawing/2014/main" id="{22D92EF5-8562-4812-8E94-55979A7465D3}"/>
              </a:ext>
            </a:extLst>
          </p:cNvPr>
          <p:cNvSpPr txBox="1"/>
          <p:nvPr/>
        </p:nvSpPr>
        <p:spPr>
          <a:xfrm>
            <a:off x="1021125" y="2844945"/>
            <a:ext cx="1447358" cy="256159"/>
          </a:xfrm>
          <a:prstGeom prst="rect">
            <a:avLst/>
          </a:prstGeom>
          <a:noFill/>
        </p:spPr>
        <p:txBody>
          <a:bodyPr wrap="none" lIns="0" tIns="0" rIns="0" bIns="0" rtlCol="0">
            <a:spAutoFit/>
          </a:bodyPr>
          <a:lstStyle/>
          <a:p>
            <a:pPr algn="r"/>
            <a:r>
              <a:rPr lang="en-US" sz="1632"/>
              <a:t>Business Group</a:t>
            </a:r>
            <a:endParaRPr lang="en-IN" sz="1632" err="1"/>
          </a:p>
        </p:txBody>
      </p:sp>
      <p:sp>
        <p:nvSpPr>
          <p:cNvPr id="100" name="TextBox 99">
            <a:extLst>
              <a:ext uri="{FF2B5EF4-FFF2-40B4-BE49-F238E27FC236}">
                <a16:creationId xmlns:a16="http://schemas.microsoft.com/office/drawing/2014/main" id="{2C4CEC7D-DD9E-4ABB-92CC-D3E441575236}"/>
              </a:ext>
            </a:extLst>
          </p:cNvPr>
          <p:cNvSpPr txBox="1"/>
          <p:nvPr/>
        </p:nvSpPr>
        <p:spPr>
          <a:xfrm>
            <a:off x="529016" y="3218159"/>
            <a:ext cx="1939467" cy="256159"/>
          </a:xfrm>
          <a:prstGeom prst="rect">
            <a:avLst/>
          </a:prstGeom>
          <a:noFill/>
        </p:spPr>
        <p:txBody>
          <a:bodyPr wrap="none" lIns="0" tIns="0" rIns="0" bIns="0" rtlCol="0">
            <a:spAutoFit/>
          </a:bodyPr>
          <a:lstStyle/>
          <a:p>
            <a:pPr algn="r"/>
            <a:r>
              <a:rPr lang="en-US" sz="1632"/>
              <a:t>Non-Business Group</a:t>
            </a:r>
            <a:endParaRPr lang="en-IN" sz="1632" err="1"/>
          </a:p>
        </p:txBody>
      </p:sp>
      <p:sp>
        <p:nvSpPr>
          <p:cNvPr id="101" name="TextBox 100">
            <a:extLst>
              <a:ext uri="{FF2B5EF4-FFF2-40B4-BE49-F238E27FC236}">
                <a16:creationId xmlns:a16="http://schemas.microsoft.com/office/drawing/2014/main" id="{C0ACA3C7-90A4-42CB-9782-1B7A7E87B1A1}"/>
              </a:ext>
            </a:extLst>
          </p:cNvPr>
          <p:cNvSpPr txBox="1"/>
          <p:nvPr/>
        </p:nvSpPr>
        <p:spPr>
          <a:xfrm>
            <a:off x="1080963" y="3591374"/>
            <a:ext cx="1387520" cy="256159"/>
          </a:xfrm>
          <a:prstGeom prst="rect">
            <a:avLst/>
          </a:prstGeom>
          <a:noFill/>
        </p:spPr>
        <p:txBody>
          <a:bodyPr wrap="none" lIns="0" tIns="0" rIns="0" bIns="0" rtlCol="0">
            <a:spAutoFit/>
          </a:bodyPr>
          <a:lstStyle/>
          <a:p>
            <a:pPr algn="r"/>
            <a:r>
              <a:rPr lang="en-US" sz="1632"/>
              <a:t>Blocked Group</a:t>
            </a:r>
            <a:endParaRPr lang="en-IN" sz="1632" err="1"/>
          </a:p>
        </p:txBody>
      </p:sp>
      <p:sp>
        <p:nvSpPr>
          <p:cNvPr id="102" name="TextBox 101">
            <a:extLst>
              <a:ext uri="{FF2B5EF4-FFF2-40B4-BE49-F238E27FC236}">
                <a16:creationId xmlns:a16="http://schemas.microsoft.com/office/drawing/2014/main" id="{E57C2CF0-DEAC-4B76-8EDD-601651480EBD}"/>
              </a:ext>
            </a:extLst>
          </p:cNvPr>
          <p:cNvSpPr txBox="1"/>
          <p:nvPr/>
        </p:nvSpPr>
        <p:spPr>
          <a:xfrm>
            <a:off x="1021125" y="3977899"/>
            <a:ext cx="1447358" cy="256159"/>
          </a:xfrm>
          <a:prstGeom prst="rect">
            <a:avLst/>
          </a:prstGeom>
          <a:noFill/>
        </p:spPr>
        <p:txBody>
          <a:bodyPr wrap="none" lIns="0" tIns="0" rIns="0" bIns="0" rtlCol="0">
            <a:spAutoFit/>
          </a:bodyPr>
          <a:lstStyle/>
          <a:p>
            <a:pPr algn="r"/>
            <a:r>
              <a:rPr lang="en-US" sz="1632"/>
              <a:t>Business Group</a:t>
            </a:r>
            <a:endParaRPr lang="en-IN" sz="1632" err="1"/>
          </a:p>
        </p:txBody>
      </p:sp>
      <p:sp>
        <p:nvSpPr>
          <p:cNvPr id="103" name="TextBox 102">
            <a:extLst>
              <a:ext uri="{FF2B5EF4-FFF2-40B4-BE49-F238E27FC236}">
                <a16:creationId xmlns:a16="http://schemas.microsoft.com/office/drawing/2014/main" id="{E4E79C8F-4666-47B9-9AAA-AE637F19D345}"/>
              </a:ext>
            </a:extLst>
          </p:cNvPr>
          <p:cNvSpPr txBox="1"/>
          <p:nvPr/>
        </p:nvSpPr>
        <p:spPr>
          <a:xfrm>
            <a:off x="529016" y="4351113"/>
            <a:ext cx="1939467" cy="256159"/>
          </a:xfrm>
          <a:prstGeom prst="rect">
            <a:avLst/>
          </a:prstGeom>
          <a:noFill/>
        </p:spPr>
        <p:txBody>
          <a:bodyPr wrap="none" lIns="0" tIns="0" rIns="0" bIns="0" rtlCol="0">
            <a:spAutoFit/>
          </a:bodyPr>
          <a:lstStyle/>
          <a:p>
            <a:pPr algn="r"/>
            <a:r>
              <a:rPr lang="en-US" sz="1632"/>
              <a:t>Non-Business Group</a:t>
            </a:r>
            <a:endParaRPr lang="en-IN" sz="1632" err="1"/>
          </a:p>
        </p:txBody>
      </p:sp>
      <p:sp>
        <p:nvSpPr>
          <p:cNvPr id="104" name="TextBox 103">
            <a:extLst>
              <a:ext uri="{FF2B5EF4-FFF2-40B4-BE49-F238E27FC236}">
                <a16:creationId xmlns:a16="http://schemas.microsoft.com/office/drawing/2014/main" id="{7E875F63-EEEB-4C44-87B3-3F57508F316A}"/>
              </a:ext>
            </a:extLst>
          </p:cNvPr>
          <p:cNvSpPr txBox="1"/>
          <p:nvPr/>
        </p:nvSpPr>
        <p:spPr>
          <a:xfrm>
            <a:off x="1080963" y="4724328"/>
            <a:ext cx="1387520" cy="256159"/>
          </a:xfrm>
          <a:prstGeom prst="rect">
            <a:avLst/>
          </a:prstGeom>
          <a:noFill/>
        </p:spPr>
        <p:txBody>
          <a:bodyPr wrap="none" lIns="0" tIns="0" rIns="0" bIns="0" rtlCol="0">
            <a:spAutoFit/>
          </a:bodyPr>
          <a:lstStyle/>
          <a:p>
            <a:pPr algn="r"/>
            <a:r>
              <a:rPr lang="en-US" sz="1632"/>
              <a:t>Blocked Group</a:t>
            </a:r>
            <a:endParaRPr lang="en-IN" sz="1632" err="1"/>
          </a:p>
        </p:txBody>
      </p:sp>
      <p:grpSp>
        <p:nvGrpSpPr>
          <p:cNvPr id="105" name="Group 104">
            <a:extLst>
              <a:ext uri="{FF2B5EF4-FFF2-40B4-BE49-F238E27FC236}">
                <a16:creationId xmlns:a16="http://schemas.microsoft.com/office/drawing/2014/main" id="{02083244-6F51-4BAF-A6F3-22731D43005A}"/>
              </a:ext>
            </a:extLst>
          </p:cNvPr>
          <p:cNvGrpSpPr/>
          <p:nvPr/>
        </p:nvGrpSpPr>
        <p:grpSpPr>
          <a:xfrm>
            <a:off x="2730805" y="1741583"/>
            <a:ext cx="227483" cy="3204274"/>
            <a:chOff x="2676638" y="1874397"/>
            <a:chExt cx="223043" cy="3141730"/>
          </a:xfrm>
        </p:grpSpPr>
        <p:sp>
          <p:nvSpPr>
            <p:cNvPr id="106" name="Oval 105">
              <a:extLst>
                <a:ext uri="{FF2B5EF4-FFF2-40B4-BE49-F238E27FC236}">
                  <a16:creationId xmlns:a16="http://schemas.microsoft.com/office/drawing/2014/main" id="{5E402CA3-28EC-4AFC-9A6A-11EAB782BC48}"/>
                </a:ext>
              </a:extLst>
            </p:cNvPr>
            <p:cNvSpPr/>
            <p:nvPr/>
          </p:nvSpPr>
          <p:spPr bwMode="auto">
            <a:xfrm>
              <a:off x="2694064" y="1874397"/>
              <a:ext cx="188190" cy="188190"/>
            </a:xfrm>
            <a:prstGeom prst="ellips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6FAD141F-804C-412A-9AC5-8529601A4D22}"/>
                </a:ext>
              </a:extLst>
            </p:cNvPr>
            <p:cNvSpPr/>
            <p:nvPr/>
          </p:nvSpPr>
          <p:spPr bwMode="auto">
            <a:xfrm>
              <a:off x="2694064" y="2240327"/>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6004E40-3989-4224-AC2A-258D833F5F1C}"/>
                </a:ext>
              </a:extLst>
            </p:cNvPr>
            <p:cNvGrpSpPr/>
            <p:nvPr/>
          </p:nvGrpSpPr>
          <p:grpSpPr>
            <a:xfrm>
              <a:off x="2694064" y="2606257"/>
              <a:ext cx="188190" cy="188190"/>
              <a:chOff x="2943225" y="2715866"/>
              <a:chExt cx="188190" cy="188190"/>
            </a:xfrm>
          </p:grpSpPr>
          <p:sp>
            <p:nvSpPr>
              <p:cNvPr id="119" name="Oval 118">
                <a:extLst>
                  <a:ext uri="{FF2B5EF4-FFF2-40B4-BE49-F238E27FC236}">
                    <a16:creationId xmlns:a16="http://schemas.microsoft.com/office/drawing/2014/main" id="{E1F4CD35-5A66-4955-BB3D-E381DD8E5A42}"/>
                  </a:ext>
                </a:extLst>
              </p:cNvPr>
              <p:cNvSpPr/>
              <p:nvPr/>
            </p:nvSpPr>
            <p:spPr bwMode="auto">
              <a:xfrm>
                <a:off x="2943225" y="2715866"/>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cxnSp>
            <p:nvCxnSpPr>
              <p:cNvPr id="120" name="Straight Connector 119">
                <a:extLst>
                  <a:ext uri="{FF2B5EF4-FFF2-40B4-BE49-F238E27FC236}">
                    <a16:creationId xmlns:a16="http://schemas.microsoft.com/office/drawing/2014/main" id="{E3BB7EBC-2989-40A9-81A4-6142EED00648}"/>
                  </a:ext>
                </a:extLst>
              </p:cNvPr>
              <p:cNvCxnSpPr>
                <a:stCxn id="119" idx="1"/>
                <a:endCxn id="119" idx="5"/>
              </p:cNvCxnSpPr>
              <p:nvPr/>
            </p:nvCxnSpPr>
            <p:spPr>
              <a:xfrm>
                <a:off x="2970785" y="2743426"/>
                <a:ext cx="133070" cy="133070"/>
              </a:xfrm>
              <a:prstGeom prst="line">
                <a:avLst/>
              </a:prstGeom>
              <a:ln w="6350">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F73A063-1E91-4138-89B4-C37F19F95CD9}"/>
                </a:ext>
              </a:extLst>
            </p:cNvPr>
            <p:cNvGrpSpPr/>
            <p:nvPr/>
          </p:nvGrpSpPr>
          <p:grpSpPr>
            <a:xfrm>
              <a:off x="2694064" y="3717098"/>
              <a:ext cx="188190" cy="188190"/>
              <a:chOff x="2943225" y="2715866"/>
              <a:chExt cx="188190" cy="188190"/>
            </a:xfrm>
          </p:grpSpPr>
          <p:sp>
            <p:nvSpPr>
              <p:cNvPr id="117" name="Oval 116">
                <a:extLst>
                  <a:ext uri="{FF2B5EF4-FFF2-40B4-BE49-F238E27FC236}">
                    <a16:creationId xmlns:a16="http://schemas.microsoft.com/office/drawing/2014/main" id="{0B600207-169A-4A6B-AB04-439A43BF61C9}"/>
                  </a:ext>
                </a:extLst>
              </p:cNvPr>
              <p:cNvSpPr/>
              <p:nvPr/>
            </p:nvSpPr>
            <p:spPr bwMode="auto">
              <a:xfrm>
                <a:off x="2943225" y="2715866"/>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FA6A1B72-30E2-4877-916F-51F3EA16C6EC}"/>
                  </a:ext>
                </a:extLst>
              </p:cNvPr>
              <p:cNvCxnSpPr>
                <a:stCxn id="117" idx="1"/>
                <a:endCxn id="117" idx="5"/>
              </p:cNvCxnSpPr>
              <p:nvPr/>
            </p:nvCxnSpPr>
            <p:spPr>
              <a:xfrm>
                <a:off x="2970785" y="2743426"/>
                <a:ext cx="133070" cy="133070"/>
              </a:xfrm>
              <a:prstGeom prst="line">
                <a:avLst/>
              </a:prstGeom>
              <a:ln w="6350">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A35A6B06-FC23-40DB-A9DF-961BC9B65311}"/>
                </a:ext>
              </a:extLst>
            </p:cNvPr>
            <p:cNvGrpSpPr/>
            <p:nvPr/>
          </p:nvGrpSpPr>
          <p:grpSpPr>
            <a:xfrm>
              <a:off x="2694064" y="4827937"/>
              <a:ext cx="188190" cy="188190"/>
              <a:chOff x="2943225" y="2715866"/>
              <a:chExt cx="188190" cy="188190"/>
            </a:xfrm>
          </p:grpSpPr>
          <p:sp>
            <p:nvSpPr>
              <p:cNvPr id="115" name="Oval 114">
                <a:extLst>
                  <a:ext uri="{FF2B5EF4-FFF2-40B4-BE49-F238E27FC236}">
                    <a16:creationId xmlns:a16="http://schemas.microsoft.com/office/drawing/2014/main" id="{25634CB7-F005-4B0D-906A-679973182508}"/>
                  </a:ext>
                </a:extLst>
              </p:cNvPr>
              <p:cNvSpPr/>
              <p:nvPr/>
            </p:nvSpPr>
            <p:spPr bwMode="auto">
              <a:xfrm>
                <a:off x="2943225" y="2715866"/>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31892C29-E6FA-4B51-B98A-A4F878E8C07A}"/>
                  </a:ext>
                </a:extLst>
              </p:cNvPr>
              <p:cNvCxnSpPr>
                <a:stCxn id="115" idx="1"/>
                <a:endCxn id="115" idx="5"/>
              </p:cNvCxnSpPr>
              <p:nvPr/>
            </p:nvCxnSpPr>
            <p:spPr>
              <a:xfrm>
                <a:off x="2970785" y="2743426"/>
                <a:ext cx="133070" cy="133070"/>
              </a:xfrm>
              <a:prstGeom prst="line">
                <a:avLst/>
              </a:prstGeom>
              <a:ln w="6350">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1" name="Isosceles Triangle 110">
              <a:extLst>
                <a:ext uri="{FF2B5EF4-FFF2-40B4-BE49-F238E27FC236}">
                  <a16:creationId xmlns:a16="http://schemas.microsoft.com/office/drawing/2014/main" id="{4E2F82FA-1A3A-4C96-A9EF-522533996A00}"/>
                </a:ext>
              </a:extLst>
            </p:cNvPr>
            <p:cNvSpPr/>
            <p:nvPr/>
          </p:nvSpPr>
          <p:spPr bwMode="auto">
            <a:xfrm>
              <a:off x="2676638" y="2983193"/>
              <a:ext cx="223043" cy="192278"/>
            </a:xfrm>
            <a:prstGeom prst="triangl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12" name="Isosceles Triangle 111">
              <a:extLst>
                <a:ext uri="{FF2B5EF4-FFF2-40B4-BE49-F238E27FC236}">
                  <a16:creationId xmlns:a16="http://schemas.microsoft.com/office/drawing/2014/main" id="{1064993D-DEE6-4380-A09F-B23DEF9E61CE}"/>
                </a:ext>
              </a:extLst>
            </p:cNvPr>
            <p:cNvSpPr/>
            <p:nvPr/>
          </p:nvSpPr>
          <p:spPr bwMode="auto">
            <a:xfrm>
              <a:off x="2676638" y="3323621"/>
              <a:ext cx="223043" cy="192278"/>
            </a:xfrm>
            <a:prstGeom prst="triangl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C3D3A8F2-553D-4151-A88F-9E9AB621013D}"/>
                </a:ext>
              </a:extLst>
            </p:cNvPr>
            <p:cNvSpPr/>
            <p:nvPr/>
          </p:nvSpPr>
          <p:spPr bwMode="auto">
            <a:xfrm>
              <a:off x="2694699" y="4096712"/>
              <a:ext cx="186920" cy="186920"/>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BA0D65F3-1D16-48E6-871D-F1B446AEA98B}"/>
                </a:ext>
              </a:extLst>
            </p:cNvPr>
            <p:cNvSpPr/>
            <p:nvPr/>
          </p:nvSpPr>
          <p:spPr bwMode="auto">
            <a:xfrm>
              <a:off x="2694699" y="4462642"/>
              <a:ext cx="186920" cy="186920"/>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grpSp>
      <p:sp>
        <p:nvSpPr>
          <p:cNvPr id="121" name="Rectangle 120">
            <a:extLst>
              <a:ext uri="{FF2B5EF4-FFF2-40B4-BE49-F238E27FC236}">
                <a16:creationId xmlns:a16="http://schemas.microsoft.com/office/drawing/2014/main" id="{FBAE972D-D93C-434B-8B9E-34140B68F7D6}"/>
              </a:ext>
            </a:extLst>
          </p:cNvPr>
          <p:cNvSpPr>
            <a:spLocks/>
          </p:cNvSpPr>
          <p:nvPr/>
        </p:nvSpPr>
        <p:spPr bwMode="auto">
          <a:xfrm>
            <a:off x="7045181" y="2844945"/>
            <a:ext cx="2207256" cy="997552"/>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a:solidFill>
                  <a:schemeClr val="tx1"/>
                </a:solidFill>
                <a:latin typeface="+mj-lt"/>
                <a:cs typeface="Segoe UI" pitchFamily="34" charset="0"/>
              </a:rPr>
              <a:t>POLICY Y</a:t>
            </a:r>
            <a:endParaRPr lang="en-IN" sz="2040" err="1">
              <a:solidFill>
                <a:schemeClr val="tx1"/>
              </a:solidFill>
              <a:latin typeface="+mj-lt"/>
              <a:cs typeface="Segoe UI" pitchFamily="34" charset="0"/>
            </a:endParaRPr>
          </a:p>
        </p:txBody>
      </p:sp>
      <p:sp>
        <p:nvSpPr>
          <p:cNvPr id="122" name="Rectangle 121">
            <a:extLst>
              <a:ext uri="{FF2B5EF4-FFF2-40B4-BE49-F238E27FC236}">
                <a16:creationId xmlns:a16="http://schemas.microsoft.com/office/drawing/2014/main" id="{427C9E16-466E-46C9-BD4D-2541324C804E}"/>
              </a:ext>
            </a:extLst>
          </p:cNvPr>
          <p:cNvSpPr>
            <a:spLocks/>
          </p:cNvSpPr>
          <p:nvPr/>
        </p:nvSpPr>
        <p:spPr bwMode="auto">
          <a:xfrm>
            <a:off x="7045181" y="1711991"/>
            <a:ext cx="2207256" cy="997552"/>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a:solidFill>
                  <a:schemeClr val="tx1"/>
                </a:solidFill>
                <a:latin typeface="+mj-lt"/>
                <a:cs typeface="Segoe UI" pitchFamily="34" charset="0"/>
              </a:rPr>
              <a:t>POLICY X</a:t>
            </a:r>
            <a:endParaRPr lang="en-IN" sz="2040" err="1">
              <a:solidFill>
                <a:schemeClr val="tx1"/>
              </a:solidFill>
              <a:latin typeface="+mj-lt"/>
              <a:cs typeface="Segoe UI" pitchFamily="34" charset="0"/>
            </a:endParaRPr>
          </a:p>
        </p:txBody>
      </p:sp>
      <p:sp>
        <p:nvSpPr>
          <p:cNvPr id="123" name="Rectangle 122">
            <a:extLst>
              <a:ext uri="{FF2B5EF4-FFF2-40B4-BE49-F238E27FC236}">
                <a16:creationId xmlns:a16="http://schemas.microsoft.com/office/drawing/2014/main" id="{3F5D09FB-6962-44AC-8C84-5812AD39D261}"/>
              </a:ext>
            </a:extLst>
          </p:cNvPr>
          <p:cNvSpPr>
            <a:spLocks/>
          </p:cNvSpPr>
          <p:nvPr/>
        </p:nvSpPr>
        <p:spPr bwMode="auto">
          <a:xfrm>
            <a:off x="7045181" y="3977899"/>
            <a:ext cx="2207256" cy="997552"/>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a:solidFill>
                  <a:schemeClr val="tx1"/>
                </a:solidFill>
                <a:latin typeface="+mj-lt"/>
                <a:cs typeface="Segoe UI" pitchFamily="34" charset="0"/>
              </a:rPr>
              <a:t>POLICY Z</a:t>
            </a:r>
            <a:endParaRPr lang="en-IN" sz="2040" err="1">
              <a:solidFill>
                <a:schemeClr val="tx1"/>
              </a:solidFill>
              <a:latin typeface="+mj-lt"/>
              <a:cs typeface="Segoe UI" pitchFamily="34" charset="0"/>
            </a:endParaRPr>
          </a:p>
        </p:txBody>
      </p:sp>
      <p:cxnSp>
        <p:nvCxnSpPr>
          <p:cNvPr id="124" name="Straight Connector 123">
            <a:extLst>
              <a:ext uri="{FF2B5EF4-FFF2-40B4-BE49-F238E27FC236}">
                <a16:creationId xmlns:a16="http://schemas.microsoft.com/office/drawing/2014/main" id="{1ADA5F72-EE72-4AA8-B3B1-2CADF35D03A8}"/>
              </a:ext>
            </a:extLst>
          </p:cNvPr>
          <p:cNvCxnSpPr>
            <a:cxnSpLocks/>
          </p:cNvCxnSpPr>
          <p:nvPr/>
        </p:nvCxnSpPr>
        <p:spPr>
          <a:xfrm>
            <a:off x="882" y="2777244"/>
            <a:ext cx="6518086" cy="0"/>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2C83493-3E4A-4C49-9093-0D5E715ABCAA}"/>
              </a:ext>
            </a:extLst>
          </p:cNvPr>
          <p:cNvCxnSpPr>
            <a:cxnSpLocks/>
          </p:cNvCxnSpPr>
          <p:nvPr/>
        </p:nvCxnSpPr>
        <p:spPr>
          <a:xfrm>
            <a:off x="882" y="3910197"/>
            <a:ext cx="6518086" cy="0"/>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58F4BEB0-7813-4CB2-BC17-BA13AF21C26E}"/>
              </a:ext>
            </a:extLst>
          </p:cNvPr>
          <p:cNvGrpSpPr/>
          <p:nvPr/>
        </p:nvGrpSpPr>
        <p:grpSpPr>
          <a:xfrm>
            <a:off x="6265780" y="2643682"/>
            <a:ext cx="300206" cy="267124"/>
            <a:chOff x="6142615" y="2873188"/>
            <a:chExt cx="294346" cy="261910"/>
          </a:xfrm>
        </p:grpSpPr>
        <p:sp>
          <p:nvSpPr>
            <p:cNvPr id="127" name="Diamond 126">
              <a:extLst>
                <a:ext uri="{FF2B5EF4-FFF2-40B4-BE49-F238E27FC236}">
                  <a16:creationId xmlns:a16="http://schemas.microsoft.com/office/drawing/2014/main" id="{EB2D12D5-D8D8-45AE-831A-7423FC2170B1}"/>
                </a:ext>
              </a:extLst>
            </p:cNvPr>
            <p:cNvSpPr/>
            <p:nvPr/>
          </p:nvSpPr>
          <p:spPr bwMode="auto">
            <a:xfrm rot="16200000" flipH="1">
              <a:off x="6142615" y="2873188"/>
              <a:ext cx="261910" cy="261910"/>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28" name="Diamond 127">
              <a:extLst>
                <a:ext uri="{FF2B5EF4-FFF2-40B4-BE49-F238E27FC236}">
                  <a16:creationId xmlns:a16="http://schemas.microsoft.com/office/drawing/2014/main" id="{47BB9E9C-AECB-47CC-84C5-D56228A23045}"/>
                </a:ext>
              </a:extLst>
            </p:cNvPr>
            <p:cNvSpPr/>
            <p:nvPr/>
          </p:nvSpPr>
          <p:spPr bwMode="auto">
            <a:xfrm rot="16200000" flipH="1">
              <a:off x="6179572" y="2873188"/>
              <a:ext cx="257389" cy="257389"/>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a:solidFill>
                  <a:srgbClr val="000000"/>
                </a:solidFill>
                <a:cs typeface="Segoe UI" pitchFamily="34" charset="0"/>
              </a:endParaRPr>
            </a:p>
          </p:txBody>
        </p:sp>
      </p:grpSp>
      <p:grpSp>
        <p:nvGrpSpPr>
          <p:cNvPr id="129" name="Group 128">
            <a:extLst>
              <a:ext uri="{FF2B5EF4-FFF2-40B4-BE49-F238E27FC236}">
                <a16:creationId xmlns:a16="http://schemas.microsoft.com/office/drawing/2014/main" id="{AFF066B7-67B5-4050-A545-FE5EE6B2DCF8}"/>
              </a:ext>
            </a:extLst>
          </p:cNvPr>
          <p:cNvGrpSpPr/>
          <p:nvPr/>
        </p:nvGrpSpPr>
        <p:grpSpPr>
          <a:xfrm>
            <a:off x="6265780" y="3776635"/>
            <a:ext cx="300206" cy="267124"/>
            <a:chOff x="6142615" y="2873188"/>
            <a:chExt cx="294346" cy="261910"/>
          </a:xfrm>
        </p:grpSpPr>
        <p:sp>
          <p:nvSpPr>
            <p:cNvPr id="130" name="Diamond 129">
              <a:extLst>
                <a:ext uri="{FF2B5EF4-FFF2-40B4-BE49-F238E27FC236}">
                  <a16:creationId xmlns:a16="http://schemas.microsoft.com/office/drawing/2014/main" id="{65893088-6C41-4B2F-9A0E-12D975C83C64}"/>
                </a:ext>
              </a:extLst>
            </p:cNvPr>
            <p:cNvSpPr/>
            <p:nvPr/>
          </p:nvSpPr>
          <p:spPr bwMode="auto">
            <a:xfrm rot="16200000" flipH="1">
              <a:off x="6142615" y="2873188"/>
              <a:ext cx="261910" cy="261910"/>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31" name="Diamond 130">
              <a:extLst>
                <a:ext uri="{FF2B5EF4-FFF2-40B4-BE49-F238E27FC236}">
                  <a16:creationId xmlns:a16="http://schemas.microsoft.com/office/drawing/2014/main" id="{5D67E703-65DF-448C-BBA6-737FE857C2C4}"/>
                </a:ext>
              </a:extLst>
            </p:cNvPr>
            <p:cNvSpPr/>
            <p:nvPr/>
          </p:nvSpPr>
          <p:spPr bwMode="auto">
            <a:xfrm rot="16200000" flipH="1">
              <a:off x="6179572" y="2873188"/>
              <a:ext cx="257389" cy="257389"/>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grpSp>
      <p:cxnSp>
        <p:nvCxnSpPr>
          <p:cNvPr id="132" name="Connector: Elbow 131">
            <a:extLst>
              <a:ext uri="{FF2B5EF4-FFF2-40B4-BE49-F238E27FC236}">
                <a16:creationId xmlns:a16="http://schemas.microsoft.com/office/drawing/2014/main" id="{E1BDAB3A-7548-41EA-84C4-B72E9C938281}"/>
              </a:ext>
            </a:extLst>
          </p:cNvPr>
          <p:cNvCxnSpPr>
            <a:stCxn id="122" idx="3"/>
            <a:endCxn id="123" idx="3"/>
          </p:cNvCxnSpPr>
          <p:nvPr/>
        </p:nvCxnSpPr>
        <p:spPr>
          <a:xfrm>
            <a:off x="9252436" y="2210767"/>
            <a:ext cx="12953" cy="2265908"/>
          </a:xfrm>
          <a:prstGeom prst="bentConnector3">
            <a:avLst>
              <a:gd name="adj1" fmla="val 1400000"/>
            </a:avLst>
          </a:prstGeom>
          <a:ln w="6350">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886A8A7-F6D5-42F7-B1F2-3AE73FEA6E73}"/>
              </a:ext>
            </a:extLst>
          </p:cNvPr>
          <p:cNvCxnSpPr>
            <a:cxnSpLocks/>
            <a:stCxn id="121" idx="3"/>
          </p:cNvCxnSpPr>
          <p:nvPr/>
        </p:nvCxnSpPr>
        <p:spPr>
          <a:xfrm>
            <a:off x="9252436" y="3343721"/>
            <a:ext cx="368856" cy="0"/>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F2B99FEB-90E3-4F6F-8474-33FAB7193734}"/>
              </a:ext>
            </a:extLst>
          </p:cNvPr>
          <p:cNvGrpSpPr/>
          <p:nvPr/>
        </p:nvGrpSpPr>
        <p:grpSpPr>
          <a:xfrm>
            <a:off x="9621292" y="2621546"/>
            <a:ext cx="2219281" cy="1444349"/>
            <a:chOff x="9432631" y="2737184"/>
            <a:chExt cx="2175963" cy="1416157"/>
          </a:xfrm>
        </p:grpSpPr>
        <p:sp>
          <p:nvSpPr>
            <p:cNvPr id="135" name="Rectangle 147">
              <a:extLst>
                <a:ext uri="{FF2B5EF4-FFF2-40B4-BE49-F238E27FC236}">
                  <a16:creationId xmlns:a16="http://schemas.microsoft.com/office/drawing/2014/main" id="{850BC67B-3634-4AAA-AA53-C2CB27DE2E3F}"/>
                </a:ext>
              </a:extLst>
            </p:cNvPr>
            <p:cNvSpPr>
              <a:spLocks/>
            </p:cNvSpPr>
            <p:nvPr/>
          </p:nvSpPr>
          <p:spPr bwMode="auto">
            <a:xfrm>
              <a:off x="9432631" y="3318297"/>
              <a:ext cx="2175963" cy="835044"/>
            </a:xfrm>
            <a:custGeom>
              <a:avLst/>
              <a:gdLst>
                <a:gd name="connsiteX0" fmla="*/ 0 w 2076450"/>
                <a:gd name="connsiteY0" fmla="*/ 0 h 554537"/>
                <a:gd name="connsiteX1" fmla="*/ 2076450 w 2076450"/>
                <a:gd name="connsiteY1" fmla="*/ 0 h 554537"/>
                <a:gd name="connsiteX2" fmla="*/ 2076450 w 2076450"/>
                <a:gd name="connsiteY2" fmla="*/ 554537 h 554537"/>
                <a:gd name="connsiteX3" fmla="*/ 0 w 2076450"/>
                <a:gd name="connsiteY3" fmla="*/ 554537 h 554537"/>
                <a:gd name="connsiteX4" fmla="*/ 0 w 2076450"/>
                <a:gd name="connsiteY4" fmla="*/ 0 h 554537"/>
                <a:gd name="connsiteX0" fmla="*/ 2076450 w 2167890"/>
                <a:gd name="connsiteY0" fmla="*/ 0 h 554537"/>
                <a:gd name="connsiteX1" fmla="*/ 2076450 w 2167890"/>
                <a:gd name="connsiteY1" fmla="*/ 554537 h 554537"/>
                <a:gd name="connsiteX2" fmla="*/ 0 w 2167890"/>
                <a:gd name="connsiteY2" fmla="*/ 554537 h 554537"/>
                <a:gd name="connsiteX3" fmla="*/ 0 w 2167890"/>
                <a:gd name="connsiteY3" fmla="*/ 0 h 554537"/>
                <a:gd name="connsiteX4" fmla="*/ 2167890 w 2167890"/>
                <a:gd name="connsiteY4" fmla="*/ 91440 h 554537"/>
                <a:gd name="connsiteX0" fmla="*/ 2076450 w 2076450"/>
                <a:gd name="connsiteY0" fmla="*/ 0 h 554537"/>
                <a:gd name="connsiteX1" fmla="*/ 2076450 w 2076450"/>
                <a:gd name="connsiteY1" fmla="*/ 554537 h 554537"/>
                <a:gd name="connsiteX2" fmla="*/ 0 w 2076450"/>
                <a:gd name="connsiteY2" fmla="*/ 554537 h 554537"/>
                <a:gd name="connsiteX3" fmla="*/ 0 w 2076450"/>
                <a:gd name="connsiteY3" fmla="*/ 0 h 554537"/>
              </a:gdLst>
              <a:ahLst/>
              <a:cxnLst>
                <a:cxn ang="0">
                  <a:pos x="connsiteX0" y="connsiteY0"/>
                </a:cxn>
                <a:cxn ang="0">
                  <a:pos x="connsiteX1" y="connsiteY1"/>
                </a:cxn>
                <a:cxn ang="0">
                  <a:pos x="connsiteX2" y="connsiteY2"/>
                </a:cxn>
                <a:cxn ang="0">
                  <a:pos x="connsiteX3" y="connsiteY3"/>
                </a:cxn>
              </a:cxnLst>
              <a:rect l="l" t="t" r="r" b="b"/>
              <a:pathLst>
                <a:path w="2076450" h="554537">
                  <a:moveTo>
                    <a:pt x="2076450" y="0"/>
                  </a:moveTo>
                  <a:lnTo>
                    <a:pt x="2076450" y="554537"/>
                  </a:lnTo>
                  <a:lnTo>
                    <a:pt x="0" y="554537"/>
                  </a:lnTo>
                  <a:lnTo>
                    <a:pt x="0" y="0"/>
                  </a:lnTo>
                </a:path>
              </a:pathLst>
            </a:cu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IN" sz="1632">
                <a:solidFill>
                  <a:schemeClr val="tx1"/>
                </a:solidFill>
              </a:endParaRPr>
            </a:p>
          </p:txBody>
        </p:sp>
        <p:sp>
          <p:nvSpPr>
            <p:cNvPr id="136" name="Rectangle 135">
              <a:extLst>
                <a:ext uri="{FF2B5EF4-FFF2-40B4-BE49-F238E27FC236}">
                  <a16:creationId xmlns:a16="http://schemas.microsoft.com/office/drawing/2014/main" id="{025CF9A1-E959-465E-AACF-BD84F5B69BC1}"/>
                </a:ext>
              </a:extLst>
            </p:cNvPr>
            <p:cNvSpPr>
              <a:spLocks/>
            </p:cNvSpPr>
            <p:nvPr/>
          </p:nvSpPr>
          <p:spPr bwMode="auto">
            <a:xfrm>
              <a:off x="9432631" y="2737184"/>
              <a:ext cx="2175963" cy="581113"/>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a:solidFill>
                    <a:schemeClr val="bg1"/>
                  </a:solidFill>
                </a:rPr>
                <a:t>Target Environment</a:t>
              </a:r>
              <a:endParaRPr lang="en-IN" sz="1632">
                <a:solidFill>
                  <a:schemeClr val="bg1"/>
                </a:solidFill>
              </a:endParaRPr>
            </a:p>
          </p:txBody>
        </p:sp>
        <p:sp>
          <p:nvSpPr>
            <p:cNvPr id="139" name="TextBox 138">
              <a:extLst>
                <a:ext uri="{FF2B5EF4-FFF2-40B4-BE49-F238E27FC236}">
                  <a16:creationId xmlns:a16="http://schemas.microsoft.com/office/drawing/2014/main" id="{EABE8D02-792E-4A21-8268-9DE54E1E17AA}"/>
                </a:ext>
              </a:extLst>
            </p:cNvPr>
            <p:cNvSpPr txBox="1"/>
            <p:nvPr/>
          </p:nvSpPr>
          <p:spPr>
            <a:xfrm>
              <a:off x="9526799" y="3875584"/>
              <a:ext cx="510806" cy="123096"/>
            </a:xfrm>
            <a:prstGeom prst="rect">
              <a:avLst/>
            </a:prstGeom>
            <a:noFill/>
          </p:spPr>
          <p:txBody>
            <a:bodyPr wrap="none" lIns="0" tIns="0" rIns="0" bIns="0" rtlCol="0" anchor="ctr">
              <a:spAutoFit/>
            </a:bodyPr>
            <a:lstStyle/>
            <a:p>
              <a:pPr algn="ctr"/>
              <a:r>
                <a:rPr lang="en-IN" sz="816"/>
                <a:t>PowerApps</a:t>
              </a:r>
            </a:p>
          </p:txBody>
        </p:sp>
        <p:sp>
          <p:nvSpPr>
            <p:cNvPr id="140" name="TextBox 139">
              <a:extLst>
                <a:ext uri="{FF2B5EF4-FFF2-40B4-BE49-F238E27FC236}">
                  <a16:creationId xmlns:a16="http://schemas.microsoft.com/office/drawing/2014/main" id="{3CED6615-7D09-4EA6-9640-9439C0EE3990}"/>
                </a:ext>
              </a:extLst>
            </p:cNvPr>
            <p:cNvSpPr txBox="1"/>
            <p:nvPr/>
          </p:nvSpPr>
          <p:spPr>
            <a:xfrm>
              <a:off x="10394091" y="3875584"/>
              <a:ext cx="253046" cy="123096"/>
            </a:xfrm>
            <a:prstGeom prst="rect">
              <a:avLst/>
            </a:prstGeom>
            <a:noFill/>
          </p:spPr>
          <p:txBody>
            <a:bodyPr wrap="none" lIns="0" tIns="0" rIns="0" bIns="0" rtlCol="0" anchor="ctr">
              <a:spAutoFit/>
            </a:bodyPr>
            <a:lstStyle/>
            <a:p>
              <a:pPr algn="ctr"/>
              <a:r>
                <a:rPr lang="en-IN" sz="816"/>
                <a:t>Flows</a:t>
              </a:r>
            </a:p>
          </p:txBody>
        </p:sp>
        <p:sp>
          <p:nvSpPr>
            <p:cNvPr id="141" name="TextBox 140">
              <a:extLst>
                <a:ext uri="{FF2B5EF4-FFF2-40B4-BE49-F238E27FC236}">
                  <a16:creationId xmlns:a16="http://schemas.microsoft.com/office/drawing/2014/main" id="{E0F4265F-CBE6-4D11-9BD7-E8480435ADFA}"/>
                </a:ext>
              </a:extLst>
            </p:cNvPr>
            <p:cNvSpPr txBox="1"/>
            <p:nvPr/>
          </p:nvSpPr>
          <p:spPr>
            <a:xfrm>
              <a:off x="10993695" y="3874359"/>
              <a:ext cx="455254" cy="125547"/>
            </a:xfrm>
            <a:prstGeom prst="rect">
              <a:avLst/>
            </a:prstGeom>
            <a:noFill/>
          </p:spPr>
          <p:txBody>
            <a:bodyPr wrap="none" lIns="0" tIns="0" rIns="0" bIns="0" rtlCol="0" anchor="ctr">
              <a:spAutoFit/>
            </a:bodyPr>
            <a:lstStyle/>
            <a:p>
              <a:pPr algn="ctr"/>
              <a:r>
                <a:rPr lang="en-IN" sz="816"/>
                <a:t>Dataverse</a:t>
              </a:r>
            </a:p>
          </p:txBody>
        </p:sp>
        <p:pic>
          <p:nvPicPr>
            <p:cNvPr id="142" name="Graphic 141">
              <a:extLst>
                <a:ext uri="{FF2B5EF4-FFF2-40B4-BE49-F238E27FC236}">
                  <a16:creationId xmlns:a16="http://schemas.microsoft.com/office/drawing/2014/main" id="{A117D2DE-EDA0-4BEE-999E-31D368AE36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43150" y="3434277"/>
              <a:ext cx="349859" cy="349859"/>
            </a:xfrm>
            <a:prstGeom prst="rect">
              <a:avLst/>
            </a:prstGeom>
          </p:spPr>
        </p:pic>
      </p:grpSp>
      <p:pic>
        <p:nvPicPr>
          <p:cNvPr id="150" name="Picture 149">
            <a:extLst>
              <a:ext uri="{FF2B5EF4-FFF2-40B4-BE49-F238E27FC236}">
                <a16:creationId xmlns:a16="http://schemas.microsoft.com/office/drawing/2014/main" id="{E34AB06D-61F8-43A0-A00C-676B99D35AC0}"/>
              </a:ext>
            </a:extLst>
          </p:cNvPr>
          <p:cNvPicPr>
            <a:picLocks noChangeAspect="1"/>
          </p:cNvPicPr>
          <p:nvPr/>
        </p:nvPicPr>
        <p:blipFill rotWithShape="1">
          <a:blip r:embed="rId7"/>
          <a:srcRect l="2792" t="1" r="56165" b="69518"/>
          <a:stretch/>
        </p:blipFill>
        <p:spPr>
          <a:xfrm>
            <a:off x="4639612" y="4362542"/>
            <a:ext cx="234438" cy="228263"/>
          </a:xfrm>
          <a:prstGeom prst="rect">
            <a:avLst/>
          </a:prstGeom>
        </p:spPr>
      </p:pic>
      <p:sp>
        <p:nvSpPr>
          <p:cNvPr id="3" name="Title 1">
            <a:extLst>
              <a:ext uri="{FF2B5EF4-FFF2-40B4-BE49-F238E27FC236}">
                <a16:creationId xmlns:a16="http://schemas.microsoft.com/office/drawing/2014/main" id="{49A7E001-F825-4F8A-86BB-2C3145087998}"/>
              </a:ext>
            </a:extLst>
          </p:cNvPr>
          <p:cNvSpPr txBox="1">
            <a:spLocks/>
          </p:cNvSpPr>
          <p:nvPr/>
        </p:nvSpPr>
        <p:spPr>
          <a:xfrm>
            <a:off x="882" y="5509807"/>
            <a:ext cx="12434711" cy="1484717"/>
          </a:xfrm>
          <a:prstGeom prst="rect">
            <a:avLst/>
          </a:prstGeom>
          <a:solidFill>
            <a:srgbClr val="191919">
              <a:alpha val="5000"/>
            </a:srgbClr>
          </a:solidFill>
        </p:spPr>
        <p:txBody>
          <a:bodyPr vert="horz" wrap="square" lIns="559562" tIns="0" rIns="559562" bIns="0" rtlCol="0" anchor="ctr">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000"/>
              <a:t>Multiple DLP policies applied to the same environment grouping connectors across Business/Non-business/Blocked. This set up makes the outcome of what connectors can be used together – </a:t>
            </a:r>
            <a:r>
              <a:rPr lang="en-US" sz="2000" u="sng"/>
              <a:t>Fragmented and hard to predict</a:t>
            </a:r>
          </a:p>
        </p:txBody>
      </p:sp>
      <p:pic>
        <p:nvPicPr>
          <p:cNvPr id="5" name="Graphic 4">
            <a:extLst>
              <a:ext uri="{FF2B5EF4-FFF2-40B4-BE49-F238E27FC236}">
                <a16:creationId xmlns:a16="http://schemas.microsoft.com/office/drawing/2014/main" id="{2D15BFC2-E29B-6E21-72E4-8C394CCDE6E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59756" y="3314080"/>
            <a:ext cx="410651" cy="410651"/>
          </a:xfrm>
          <a:prstGeom prst="rect">
            <a:avLst/>
          </a:prstGeom>
        </p:spPr>
      </p:pic>
      <p:pic>
        <p:nvPicPr>
          <p:cNvPr id="7" name="Graphic 6">
            <a:extLst>
              <a:ext uri="{FF2B5EF4-FFF2-40B4-BE49-F238E27FC236}">
                <a16:creationId xmlns:a16="http://schemas.microsoft.com/office/drawing/2014/main" id="{39CEAA89-CD44-FEA5-BCFB-B820C402D30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82264" y="3315086"/>
            <a:ext cx="408637" cy="408637"/>
          </a:xfrm>
          <a:prstGeom prst="rect">
            <a:avLst/>
          </a:prstGeom>
        </p:spPr>
      </p:pic>
      <p:pic>
        <p:nvPicPr>
          <p:cNvPr id="9" name="Graphic 8">
            <a:extLst>
              <a:ext uri="{FF2B5EF4-FFF2-40B4-BE49-F238E27FC236}">
                <a16:creationId xmlns:a16="http://schemas.microsoft.com/office/drawing/2014/main" id="{A7526602-D086-6B35-CC72-DCB86B0F8EE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225772" y="3286326"/>
            <a:ext cx="457221" cy="457221"/>
          </a:xfrm>
          <a:prstGeom prst="rect">
            <a:avLst/>
          </a:prstGeom>
        </p:spPr>
      </p:pic>
    </p:spTree>
    <p:custDataLst>
      <p:tags r:id="rId1"/>
    </p:custDataLst>
    <p:extLst>
      <p:ext uri="{BB962C8B-B14F-4D97-AF65-F5344CB8AC3E}">
        <p14:creationId xmlns:p14="http://schemas.microsoft.com/office/powerpoint/2010/main" val="333897409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p:nvPr>
        </p:nvSpPr>
        <p:spPr/>
        <p:txBody>
          <a:bodyPr/>
          <a:lstStyle/>
          <a:p>
            <a:r>
              <a:rPr lang="en-US"/>
              <a:t>Conditions and terms of use</a:t>
            </a:r>
          </a:p>
        </p:txBody>
      </p:sp>
      <p:sp>
        <p:nvSpPr>
          <p:cNvPr id="7" name="Rectangle 6">
            <a:extLst>
              <a:ext uri="{FF2B5EF4-FFF2-40B4-BE49-F238E27FC236}">
                <a16:creationId xmlns:a16="http://schemas.microsoft.com/office/drawing/2014/main" id="{C30D5E87-BF27-48B8-9B35-B55C04B9CBAE}"/>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a:solidFill>
                  <a:schemeClr val="tx1"/>
                </a:solidFill>
                <a:cs typeface="Segoe UI Semibold"/>
              </a:rPr>
              <a:t>© Microsoft Corporation. All rights reserved.</a:t>
            </a:r>
            <a:endParaRPr lang="en-US">
              <a:solidFill>
                <a:schemeClr val="tx1"/>
              </a:solidFill>
              <a:cs typeface="Segoe UI Semibold" panose="020B0702040204020203" pitchFamily="34" charset="0"/>
            </a:endParaRPr>
          </a:p>
          <a:p>
            <a:pPr algn="ctr" defTabSz="914102">
              <a:spcBef>
                <a:spcPts val="600"/>
              </a:spcBef>
              <a:spcAft>
                <a:spcPts val="600"/>
              </a:spcAft>
              <a:defRPr/>
            </a:pPr>
            <a:r>
              <a:rPr lang="en-US">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endParaRPr lang="en-US" b="0" i="0" u="none" strike="noStrike" kern="1200" cap="none" spc="0" normalizeH="0" baseline="30000" noProof="0">
              <a:ln>
                <a:noFill/>
              </a:ln>
              <a:solidFill>
                <a:schemeClr val="tx1"/>
              </a:solidFill>
              <a:effectLst/>
              <a:uLnTx/>
              <a:uFillTx/>
              <a:cs typeface="Segoe UI Semibold"/>
            </a:endParaRPr>
          </a:p>
        </p:txBody>
      </p:sp>
      <p:grpSp>
        <p:nvGrpSpPr>
          <p:cNvPr id="8" name="Group 7">
            <a:extLst>
              <a:ext uri="{FF2B5EF4-FFF2-40B4-BE49-F238E27FC236}">
                <a16:creationId xmlns:a16="http://schemas.microsoft.com/office/drawing/2014/main" id="{DE823F62-E09A-466D-A142-2BCF56FBE584}"/>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9" name="Half Frame 8">
              <a:extLst>
                <a:ext uri="{FF2B5EF4-FFF2-40B4-BE49-F238E27FC236}">
                  <a16:creationId xmlns:a16="http://schemas.microsoft.com/office/drawing/2014/main" id="{B1F83F9C-3EE7-440E-B6ED-3AE225C18EC6}"/>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Half Frame 9">
              <a:extLst>
                <a:ext uri="{FF2B5EF4-FFF2-40B4-BE49-F238E27FC236}">
                  <a16:creationId xmlns:a16="http://schemas.microsoft.com/office/drawing/2014/main" id="{206932E9-4F7D-4000-972A-77B375DA6D88}"/>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 name="Footer Placeholder 2">
            <a:extLst>
              <a:ext uri="{FF2B5EF4-FFF2-40B4-BE49-F238E27FC236}">
                <a16:creationId xmlns:a16="http://schemas.microsoft.com/office/drawing/2014/main" id="{A04B054A-A721-4144-96FE-966534FB355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Slide Number Placeholder 12">
            <a:extLst>
              <a:ext uri="{FF2B5EF4-FFF2-40B4-BE49-F238E27FC236}">
                <a16:creationId xmlns:a16="http://schemas.microsoft.com/office/drawing/2014/main" id="{C94FEEB5-7104-458C-8C7F-BD5D4C6A13B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87309090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Multiple DLP Policies – Net Outcome</a:t>
            </a:r>
          </a:p>
        </p:txBody>
      </p:sp>
      <p:sp>
        <p:nvSpPr>
          <p:cNvPr id="3" name="Title 1">
            <a:extLst>
              <a:ext uri="{FF2B5EF4-FFF2-40B4-BE49-F238E27FC236}">
                <a16:creationId xmlns:a16="http://schemas.microsoft.com/office/drawing/2014/main" id="{49A7E001-F825-4F8A-86BB-2C3145087998}"/>
              </a:ext>
            </a:extLst>
          </p:cNvPr>
          <p:cNvSpPr txBox="1">
            <a:spLocks/>
          </p:cNvSpPr>
          <p:nvPr/>
        </p:nvSpPr>
        <p:spPr>
          <a:xfrm>
            <a:off x="883" y="5509807"/>
            <a:ext cx="12191118" cy="1484717"/>
          </a:xfrm>
          <a:prstGeom prst="rect">
            <a:avLst/>
          </a:prstGeom>
          <a:solidFill>
            <a:srgbClr val="191919">
              <a:alpha val="5000"/>
            </a:srgbClr>
          </a:solidFill>
        </p:spPr>
        <p:txBody>
          <a:bodyPr vert="horz" wrap="square" lIns="559562" tIns="0" rIns="559562" bIns="0" rtlCol="0" anchor="ctr">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1800"/>
              <a:t>All blocked connectors map to blocked. For business/non-business - 3 policies will fragment connector grouping outcome into as many as 3^2 = 8 different sets</a:t>
            </a:r>
            <a:br>
              <a:rPr lang="en-US" sz="1800"/>
            </a:br>
            <a:r>
              <a:rPr lang="en-US" sz="1800"/>
              <a:t>For predictable outcomes use </a:t>
            </a:r>
            <a:r>
              <a:rPr lang="en-US" sz="1800" u="sng"/>
              <a:t>minimal number of DLP policies </a:t>
            </a:r>
            <a:r>
              <a:rPr lang="en-US" sz="1800"/>
              <a:t>per environment</a:t>
            </a:r>
          </a:p>
        </p:txBody>
      </p:sp>
      <p:sp>
        <p:nvSpPr>
          <p:cNvPr id="151" name="Freeform: Shape 150">
            <a:extLst>
              <a:ext uri="{FF2B5EF4-FFF2-40B4-BE49-F238E27FC236}">
                <a16:creationId xmlns:a16="http://schemas.microsoft.com/office/drawing/2014/main" id="{43866204-EA4C-4B26-A09B-10EDB8030521}"/>
              </a:ext>
            </a:extLst>
          </p:cNvPr>
          <p:cNvSpPr>
            <a:spLocks/>
          </p:cNvSpPr>
          <p:nvPr/>
        </p:nvSpPr>
        <p:spPr bwMode="auto">
          <a:xfrm>
            <a:off x="883" y="1615635"/>
            <a:ext cx="9868436" cy="3560313"/>
          </a:xfrm>
          <a:custGeom>
            <a:avLst/>
            <a:gdLst>
              <a:gd name="connsiteX0" fmla="*/ 0 w 9675816"/>
              <a:gd name="connsiteY0" fmla="*/ 0 h 3490820"/>
              <a:gd name="connsiteX1" fmla="*/ 585216 w 9675816"/>
              <a:gd name="connsiteY1" fmla="*/ 0 h 3490820"/>
              <a:gd name="connsiteX2" fmla="*/ 6119017 w 9675816"/>
              <a:gd name="connsiteY2" fmla="*/ 0 h 3490820"/>
              <a:gd name="connsiteX3" fmla="*/ 8424011 w 9675816"/>
              <a:gd name="connsiteY3" fmla="*/ 0 h 3490820"/>
              <a:gd name="connsiteX4" fmla="*/ 8562659 w 9675816"/>
              <a:gd name="connsiteY4" fmla="*/ 138648 h 3490820"/>
              <a:gd name="connsiteX5" fmla="*/ 9675816 w 9675816"/>
              <a:gd name="connsiteY5" fmla="*/ 1251805 h 3490820"/>
              <a:gd name="connsiteX6" fmla="*/ 9675816 w 9675816"/>
              <a:gd name="connsiteY6" fmla="*/ 2239015 h 3490820"/>
              <a:gd name="connsiteX7" fmla="*/ 8562659 w 9675816"/>
              <a:gd name="connsiteY7" fmla="*/ 3352172 h 3490820"/>
              <a:gd name="connsiteX8" fmla="*/ 8424011 w 9675816"/>
              <a:gd name="connsiteY8" fmla="*/ 3490820 h 3490820"/>
              <a:gd name="connsiteX9" fmla="*/ 6119017 w 9675816"/>
              <a:gd name="connsiteY9" fmla="*/ 3490820 h 3490820"/>
              <a:gd name="connsiteX10" fmla="*/ 585216 w 9675816"/>
              <a:gd name="connsiteY10" fmla="*/ 3490820 h 3490820"/>
              <a:gd name="connsiteX11" fmla="*/ 0 w 9675816"/>
              <a:gd name="connsiteY11" fmla="*/ 3490820 h 349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75816" h="3490820">
                <a:moveTo>
                  <a:pt x="0" y="0"/>
                </a:moveTo>
                <a:lnTo>
                  <a:pt x="585216" y="0"/>
                </a:lnTo>
                <a:lnTo>
                  <a:pt x="6119017" y="0"/>
                </a:lnTo>
                <a:lnTo>
                  <a:pt x="8424011" y="0"/>
                </a:lnTo>
                <a:lnTo>
                  <a:pt x="8562659" y="138648"/>
                </a:lnTo>
                <a:lnTo>
                  <a:pt x="9675816" y="1251805"/>
                </a:lnTo>
                <a:lnTo>
                  <a:pt x="9675816" y="2239015"/>
                </a:lnTo>
                <a:lnTo>
                  <a:pt x="8562659" y="3352172"/>
                </a:lnTo>
                <a:lnTo>
                  <a:pt x="8424011" y="3490820"/>
                </a:lnTo>
                <a:lnTo>
                  <a:pt x="6119017" y="3490820"/>
                </a:lnTo>
                <a:lnTo>
                  <a:pt x="585216" y="3490820"/>
                </a:lnTo>
                <a:lnTo>
                  <a:pt x="0" y="3490820"/>
                </a:lnTo>
                <a:close/>
              </a:path>
            </a:pathLst>
          </a:custGeom>
          <a:solidFill>
            <a:srgbClr val="EAEAEA">
              <a:alpha val="45000"/>
            </a:srgbClr>
          </a:solid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a:cs typeface="Segoe UI" pitchFamily="34" charset="0"/>
            </a:endParaRPr>
          </a:p>
        </p:txBody>
      </p:sp>
      <p:sp>
        <p:nvSpPr>
          <p:cNvPr id="152" name="Rectangle 151">
            <a:extLst>
              <a:ext uri="{FF2B5EF4-FFF2-40B4-BE49-F238E27FC236}">
                <a16:creationId xmlns:a16="http://schemas.microsoft.com/office/drawing/2014/main" id="{EBF6EA0D-672C-4DB2-9FCC-159AB6952392}"/>
              </a:ext>
            </a:extLst>
          </p:cNvPr>
          <p:cNvSpPr/>
          <p:nvPr/>
        </p:nvSpPr>
        <p:spPr bwMode="auto">
          <a:xfrm>
            <a:off x="4733435" y="1725349"/>
            <a:ext cx="2229589" cy="331509"/>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pic>
        <p:nvPicPr>
          <p:cNvPr id="153" name="Picture 152">
            <a:extLst>
              <a:ext uri="{FF2B5EF4-FFF2-40B4-BE49-F238E27FC236}">
                <a16:creationId xmlns:a16="http://schemas.microsoft.com/office/drawing/2014/main" id="{7EBC8DE9-4435-4BF5-A7E7-068942ABC68D}"/>
              </a:ext>
            </a:extLst>
          </p:cNvPr>
          <p:cNvPicPr>
            <a:picLocks noChangeAspect="1"/>
          </p:cNvPicPr>
          <p:nvPr/>
        </p:nvPicPr>
        <p:blipFill rotWithShape="1">
          <a:blip r:embed="rId4"/>
          <a:srcRect l="12780" t="54538" r="8600" b="27663"/>
          <a:stretch/>
        </p:blipFill>
        <p:spPr>
          <a:xfrm>
            <a:off x="5073179" y="1776972"/>
            <a:ext cx="234438" cy="228263"/>
          </a:xfrm>
          <a:prstGeom prst="rect">
            <a:avLst/>
          </a:prstGeom>
        </p:spPr>
      </p:pic>
      <p:pic>
        <p:nvPicPr>
          <p:cNvPr id="154" name="Picture 153">
            <a:extLst>
              <a:ext uri="{FF2B5EF4-FFF2-40B4-BE49-F238E27FC236}">
                <a16:creationId xmlns:a16="http://schemas.microsoft.com/office/drawing/2014/main" id="{503A8A36-11CD-4734-B401-06CDC34802EC}"/>
              </a:ext>
            </a:extLst>
          </p:cNvPr>
          <p:cNvPicPr>
            <a:picLocks noChangeAspect="1"/>
          </p:cNvPicPr>
          <p:nvPr/>
        </p:nvPicPr>
        <p:blipFill rotWithShape="1">
          <a:blip r:embed="rId4"/>
          <a:srcRect l="13035" t="1846" r="9634" b="80745"/>
          <a:stretch/>
        </p:blipFill>
        <p:spPr>
          <a:xfrm>
            <a:off x="4791723" y="1776972"/>
            <a:ext cx="234438" cy="228263"/>
          </a:xfrm>
          <a:prstGeom prst="rect">
            <a:avLst/>
          </a:prstGeom>
        </p:spPr>
      </p:pic>
      <p:pic>
        <p:nvPicPr>
          <p:cNvPr id="155" name="Picture 154">
            <a:extLst>
              <a:ext uri="{FF2B5EF4-FFF2-40B4-BE49-F238E27FC236}">
                <a16:creationId xmlns:a16="http://schemas.microsoft.com/office/drawing/2014/main" id="{832759A1-9736-4AD0-BD77-E23DD992061E}"/>
              </a:ext>
            </a:extLst>
          </p:cNvPr>
          <p:cNvPicPr>
            <a:picLocks noChangeAspect="1"/>
          </p:cNvPicPr>
          <p:nvPr/>
        </p:nvPicPr>
        <p:blipFill rotWithShape="1">
          <a:blip r:embed="rId5"/>
          <a:srcRect l="3956" t="3675" r="6169" b="4916"/>
          <a:stretch/>
        </p:blipFill>
        <p:spPr>
          <a:xfrm>
            <a:off x="4791723" y="2542392"/>
            <a:ext cx="234438" cy="228263"/>
          </a:xfrm>
          <a:prstGeom prst="rect">
            <a:avLst/>
          </a:prstGeom>
        </p:spPr>
      </p:pic>
      <p:pic>
        <p:nvPicPr>
          <p:cNvPr id="156" name="Picture 155">
            <a:extLst>
              <a:ext uri="{FF2B5EF4-FFF2-40B4-BE49-F238E27FC236}">
                <a16:creationId xmlns:a16="http://schemas.microsoft.com/office/drawing/2014/main" id="{88F12687-85C1-44F1-88E3-BFE3E325EBF3}"/>
              </a:ext>
            </a:extLst>
          </p:cNvPr>
          <p:cNvPicPr>
            <a:picLocks noChangeAspect="1"/>
          </p:cNvPicPr>
          <p:nvPr/>
        </p:nvPicPr>
        <p:blipFill rotWithShape="1">
          <a:blip r:embed="rId6"/>
          <a:srcRect l="7407" t="8490" r="4129" b="7065"/>
          <a:stretch/>
        </p:blipFill>
        <p:spPr>
          <a:xfrm>
            <a:off x="4791723" y="4416095"/>
            <a:ext cx="234438" cy="228263"/>
          </a:xfrm>
          <a:prstGeom prst="rect">
            <a:avLst/>
          </a:prstGeom>
        </p:spPr>
      </p:pic>
      <p:pic>
        <p:nvPicPr>
          <p:cNvPr id="157" name="Picture 156">
            <a:extLst>
              <a:ext uri="{FF2B5EF4-FFF2-40B4-BE49-F238E27FC236}">
                <a16:creationId xmlns:a16="http://schemas.microsoft.com/office/drawing/2014/main" id="{AD2E54BC-B6B0-4DC2-8E06-2FD1687AD269}"/>
              </a:ext>
            </a:extLst>
          </p:cNvPr>
          <p:cNvPicPr>
            <a:picLocks noChangeAspect="1"/>
          </p:cNvPicPr>
          <p:nvPr/>
        </p:nvPicPr>
        <p:blipFill rotWithShape="1">
          <a:blip r:embed="rId7"/>
          <a:srcRect t="4894" r="6956" b="8350"/>
          <a:stretch/>
        </p:blipFill>
        <p:spPr>
          <a:xfrm>
            <a:off x="5073179" y="4416095"/>
            <a:ext cx="234438" cy="228263"/>
          </a:xfrm>
          <a:prstGeom prst="rect">
            <a:avLst/>
          </a:prstGeom>
        </p:spPr>
      </p:pic>
      <p:grpSp>
        <p:nvGrpSpPr>
          <p:cNvPr id="158" name="Group 157">
            <a:extLst>
              <a:ext uri="{FF2B5EF4-FFF2-40B4-BE49-F238E27FC236}">
                <a16:creationId xmlns:a16="http://schemas.microsoft.com/office/drawing/2014/main" id="{31EB7EE5-E010-4D98-A83F-B5F1D43D3FC5}"/>
              </a:ext>
            </a:extLst>
          </p:cNvPr>
          <p:cNvGrpSpPr/>
          <p:nvPr/>
        </p:nvGrpSpPr>
        <p:grpSpPr>
          <a:xfrm>
            <a:off x="7249555" y="2776884"/>
            <a:ext cx="2370983" cy="1237815"/>
            <a:chOff x="5972096" y="2870183"/>
            <a:chExt cx="4335703" cy="1213654"/>
          </a:xfrm>
        </p:grpSpPr>
        <p:sp>
          <p:nvSpPr>
            <p:cNvPr id="159" name="Rectangle 158">
              <a:extLst>
                <a:ext uri="{FF2B5EF4-FFF2-40B4-BE49-F238E27FC236}">
                  <a16:creationId xmlns:a16="http://schemas.microsoft.com/office/drawing/2014/main" id="{806038E8-6CBD-4618-8C70-713CDD500D28}"/>
                </a:ext>
              </a:extLst>
            </p:cNvPr>
            <p:cNvSpPr>
              <a:spLocks/>
            </p:cNvSpPr>
            <p:nvPr/>
          </p:nvSpPr>
          <p:spPr bwMode="auto">
            <a:xfrm>
              <a:off x="7465826" y="2870183"/>
              <a:ext cx="1348242" cy="1213654"/>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224">
                  <a:solidFill>
                    <a:srgbClr val="000000"/>
                  </a:solidFill>
                  <a:latin typeface="+mj-lt"/>
                  <a:cs typeface="Segoe UI" pitchFamily="34" charset="0"/>
                </a:rPr>
                <a:t>POLICY</a:t>
              </a:r>
              <a:br>
                <a:rPr lang="en-US" sz="1224">
                  <a:solidFill>
                    <a:srgbClr val="000000"/>
                  </a:solidFill>
                  <a:latin typeface="+mj-lt"/>
                  <a:cs typeface="Segoe UI" pitchFamily="34" charset="0"/>
                </a:rPr>
              </a:br>
              <a:r>
                <a:rPr lang="en-US" sz="1224">
                  <a:solidFill>
                    <a:srgbClr val="000000"/>
                  </a:solidFill>
                  <a:latin typeface="+mj-lt"/>
                  <a:cs typeface="Segoe UI" pitchFamily="34" charset="0"/>
                </a:rPr>
                <a:t>Y</a:t>
              </a:r>
              <a:endParaRPr lang="en-IN" sz="1224" err="1">
                <a:solidFill>
                  <a:srgbClr val="000000"/>
                </a:solidFill>
                <a:latin typeface="+mj-lt"/>
                <a:cs typeface="Segoe UI" pitchFamily="34" charset="0"/>
              </a:endParaRPr>
            </a:p>
          </p:txBody>
        </p:sp>
        <p:sp>
          <p:nvSpPr>
            <p:cNvPr id="160" name="Rectangle 159">
              <a:extLst>
                <a:ext uri="{FF2B5EF4-FFF2-40B4-BE49-F238E27FC236}">
                  <a16:creationId xmlns:a16="http://schemas.microsoft.com/office/drawing/2014/main" id="{B87F7B2D-DF61-45B8-83AD-9331809EF7DB}"/>
                </a:ext>
              </a:extLst>
            </p:cNvPr>
            <p:cNvSpPr>
              <a:spLocks/>
            </p:cNvSpPr>
            <p:nvPr/>
          </p:nvSpPr>
          <p:spPr bwMode="auto">
            <a:xfrm>
              <a:off x="5972096" y="2870183"/>
              <a:ext cx="1348242" cy="1213654"/>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224">
                  <a:solidFill>
                    <a:srgbClr val="000000"/>
                  </a:solidFill>
                  <a:latin typeface="+mj-lt"/>
                  <a:cs typeface="Segoe UI" pitchFamily="34" charset="0"/>
                </a:rPr>
                <a:t>POLICY</a:t>
              </a:r>
              <a:br>
                <a:rPr lang="en-US" sz="1224">
                  <a:solidFill>
                    <a:srgbClr val="000000"/>
                  </a:solidFill>
                  <a:latin typeface="+mj-lt"/>
                  <a:cs typeface="Segoe UI" pitchFamily="34" charset="0"/>
                </a:rPr>
              </a:br>
              <a:r>
                <a:rPr lang="en-US" sz="1224">
                  <a:solidFill>
                    <a:srgbClr val="000000"/>
                  </a:solidFill>
                  <a:latin typeface="+mj-lt"/>
                  <a:cs typeface="Segoe UI" pitchFamily="34" charset="0"/>
                </a:rPr>
                <a:t>X</a:t>
              </a:r>
              <a:endParaRPr lang="en-IN" sz="1224">
                <a:solidFill>
                  <a:srgbClr val="000000"/>
                </a:solidFill>
                <a:latin typeface="+mj-lt"/>
                <a:cs typeface="Segoe UI" pitchFamily="34" charset="0"/>
              </a:endParaRPr>
            </a:p>
          </p:txBody>
        </p:sp>
        <p:sp>
          <p:nvSpPr>
            <p:cNvPr id="161" name="Rectangle 160">
              <a:extLst>
                <a:ext uri="{FF2B5EF4-FFF2-40B4-BE49-F238E27FC236}">
                  <a16:creationId xmlns:a16="http://schemas.microsoft.com/office/drawing/2014/main" id="{23E23504-7545-4157-8DAF-2AA45954C31D}"/>
                </a:ext>
              </a:extLst>
            </p:cNvPr>
            <p:cNvSpPr>
              <a:spLocks/>
            </p:cNvSpPr>
            <p:nvPr/>
          </p:nvSpPr>
          <p:spPr bwMode="auto">
            <a:xfrm>
              <a:off x="8959557" y="2870183"/>
              <a:ext cx="1348242" cy="1213654"/>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224">
                  <a:solidFill>
                    <a:srgbClr val="000000"/>
                  </a:solidFill>
                  <a:latin typeface="+mj-lt"/>
                  <a:cs typeface="Segoe UI" pitchFamily="34" charset="0"/>
                </a:rPr>
                <a:t>POLICY</a:t>
              </a:r>
              <a:br>
                <a:rPr lang="en-US" sz="1224">
                  <a:solidFill>
                    <a:srgbClr val="000000"/>
                  </a:solidFill>
                  <a:latin typeface="+mj-lt"/>
                  <a:cs typeface="Segoe UI" pitchFamily="34" charset="0"/>
                </a:rPr>
              </a:br>
              <a:r>
                <a:rPr lang="en-US" sz="1224">
                  <a:solidFill>
                    <a:srgbClr val="000000"/>
                  </a:solidFill>
                  <a:latin typeface="+mj-lt"/>
                  <a:cs typeface="Segoe UI" pitchFamily="34" charset="0"/>
                </a:rPr>
                <a:t>Z</a:t>
              </a:r>
              <a:endParaRPr lang="en-IN" sz="1224" err="1">
                <a:solidFill>
                  <a:srgbClr val="000000"/>
                </a:solidFill>
                <a:latin typeface="+mj-lt"/>
                <a:cs typeface="Segoe UI" pitchFamily="34" charset="0"/>
              </a:endParaRPr>
            </a:p>
          </p:txBody>
        </p:sp>
      </p:grpSp>
      <p:grpSp>
        <p:nvGrpSpPr>
          <p:cNvPr id="162" name="Group 161">
            <a:extLst>
              <a:ext uri="{FF2B5EF4-FFF2-40B4-BE49-F238E27FC236}">
                <a16:creationId xmlns:a16="http://schemas.microsoft.com/office/drawing/2014/main" id="{281F94C5-9655-4C73-BAC2-F57436445308}"/>
              </a:ext>
            </a:extLst>
          </p:cNvPr>
          <p:cNvGrpSpPr/>
          <p:nvPr/>
        </p:nvGrpSpPr>
        <p:grpSpPr>
          <a:xfrm>
            <a:off x="560799" y="1765543"/>
            <a:ext cx="3959795" cy="2895282"/>
            <a:chOff x="548989" y="1731082"/>
            <a:chExt cx="3882504" cy="2838769"/>
          </a:xfrm>
        </p:grpSpPr>
        <p:grpSp>
          <p:nvGrpSpPr>
            <p:cNvPr id="163" name="Group 162">
              <a:extLst>
                <a:ext uri="{FF2B5EF4-FFF2-40B4-BE49-F238E27FC236}">
                  <a16:creationId xmlns:a16="http://schemas.microsoft.com/office/drawing/2014/main" id="{AAAF1654-0F44-45A9-BE6C-E6708B4601B4}"/>
                </a:ext>
              </a:extLst>
            </p:cNvPr>
            <p:cNvGrpSpPr/>
            <p:nvPr/>
          </p:nvGrpSpPr>
          <p:grpSpPr>
            <a:xfrm>
              <a:off x="3548833" y="1760097"/>
              <a:ext cx="188190" cy="2775800"/>
              <a:chOff x="3575652" y="1988697"/>
              <a:chExt cx="188190" cy="2775800"/>
            </a:xfrm>
          </p:grpSpPr>
          <p:sp>
            <p:nvSpPr>
              <p:cNvPr id="190" name="Oval 189">
                <a:extLst>
                  <a:ext uri="{FF2B5EF4-FFF2-40B4-BE49-F238E27FC236}">
                    <a16:creationId xmlns:a16="http://schemas.microsoft.com/office/drawing/2014/main" id="{3DA3287E-22BF-47BE-82AB-37C54868FA22}"/>
                  </a:ext>
                </a:extLst>
              </p:cNvPr>
              <p:cNvSpPr/>
              <p:nvPr/>
            </p:nvSpPr>
            <p:spPr bwMode="auto">
              <a:xfrm>
                <a:off x="3575652" y="1988697"/>
                <a:ext cx="188190" cy="188190"/>
              </a:xfrm>
              <a:prstGeom prst="ellips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91" name="Oval 190">
                <a:extLst>
                  <a:ext uri="{FF2B5EF4-FFF2-40B4-BE49-F238E27FC236}">
                    <a16:creationId xmlns:a16="http://schemas.microsoft.com/office/drawing/2014/main" id="{6E758F27-A967-43E3-A9AE-E02FB578CC9A}"/>
                  </a:ext>
                </a:extLst>
              </p:cNvPr>
              <p:cNvSpPr/>
              <p:nvPr/>
            </p:nvSpPr>
            <p:spPr bwMode="auto">
              <a:xfrm>
                <a:off x="3575652" y="2354627"/>
                <a:ext cx="188190" cy="188190"/>
              </a:xfrm>
              <a:prstGeom prst="ellips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92" name="Oval 191">
                <a:extLst>
                  <a:ext uri="{FF2B5EF4-FFF2-40B4-BE49-F238E27FC236}">
                    <a16:creationId xmlns:a16="http://schemas.microsoft.com/office/drawing/2014/main" id="{0BB76D21-5F9B-4128-A1C1-E49B7531152B}"/>
                  </a:ext>
                </a:extLst>
              </p:cNvPr>
              <p:cNvSpPr/>
              <p:nvPr/>
            </p:nvSpPr>
            <p:spPr bwMode="auto">
              <a:xfrm>
                <a:off x="3575652" y="2720557"/>
                <a:ext cx="188190" cy="188190"/>
              </a:xfrm>
              <a:prstGeom prst="ellips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93" name="Oval 192">
                <a:extLst>
                  <a:ext uri="{FF2B5EF4-FFF2-40B4-BE49-F238E27FC236}">
                    <a16:creationId xmlns:a16="http://schemas.microsoft.com/office/drawing/2014/main" id="{BD2F89F3-35B0-4041-B986-D8184ADE285F}"/>
                  </a:ext>
                </a:extLst>
              </p:cNvPr>
              <p:cNvSpPr/>
              <p:nvPr/>
            </p:nvSpPr>
            <p:spPr bwMode="auto">
              <a:xfrm>
                <a:off x="3575652" y="3099538"/>
                <a:ext cx="188190" cy="188190"/>
              </a:xfrm>
              <a:prstGeom prst="ellips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94" name="Oval 193">
                <a:extLst>
                  <a:ext uri="{FF2B5EF4-FFF2-40B4-BE49-F238E27FC236}">
                    <a16:creationId xmlns:a16="http://schemas.microsoft.com/office/drawing/2014/main" id="{012B2CE9-406A-4CAA-AD94-3DC0FF6D9B7E}"/>
                  </a:ext>
                </a:extLst>
              </p:cNvPr>
              <p:cNvSpPr/>
              <p:nvPr/>
            </p:nvSpPr>
            <p:spPr bwMode="auto">
              <a:xfrm>
                <a:off x="3575652" y="3465468"/>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a:solidFill>
                    <a:srgbClr val="000000"/>
                  </a:solidFill>
                  <a:cs typeface="Segoe UI" pitchFamily="34" charset="0"/>
                </a:endParaRPr>
              </a:p>
            </p:txBody>
          </p:sp>
          <p:sp>
            <p:nvSpPr>
              <p:cNvPr id="195" name="Oval 194">
                <a:extLst>
                  <a:ext uri="{FF2B5EF4-FFF2-40B4-BE49-F238E27FC236}">
                    <a16:creationId xmlns:a16="http://schemas.microsoft.com/office/drawing/2014/main" id="{B4C61C75-7EC5-4423-88ED-F706F45FCF70}"/>
                  </a:ext>
                </a:extLst>
              </p:cNvPr>
              <p:cNvSpPr/>
              <p:nvPr/>
            </p:nvSpPr>
            <p:spPr bwMode="auto">
              <a:xfrm>
                <a:off x="3575652" y="3831398"/>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96" name="Oval 195">
                <a:extLst>
                  <a:ext uri="{FF2B5EF4-FFF2-40B4-BE49-F238E27FC236}">
                    <a16:creationId xmlns:a16="http://schemas.microsoft.com/office/drawing/2014/main" id="{851B10C6-A405-48B8-8CE8-E6D4E8D3785E}"/>
                  </a:ext>
                </a:extLst>
              </p:cNvPr>
              <p:cNvSpPr/>
              <p:nvPr/>
            </p:nvSpPr>
            <p:spPr bwMode="auto">
              <a:xfrm>
                <a:off x="3575652" y="4210377"/>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97" name="Oval 196">
                <a:extLst>
                  <a:ext uri="{FF2B5EF4-FFF2-40B4-BE49-F238E27FC236}">
                    <a16:creationId xmlns:a16="http://schemas.microsoft.com/office/drawing/2014/main" id="{482282F3-EC3B-4E1D-B07F-E4290AFB1160}"/>
                  </a:ext>
                </a:extLst>
              </p:cNvPr>
              <p:cNvSpPr/>
              <p:nvPr/>
            </p:nvSpPr>
            <p:spPr bwMode="auto">
              <a:xfrm>
                <a:off x="3575652" y="4576307"/>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grpSp>
        <p:grpSp>
          <p:nvGrpSpPr>
            <p:cNvPr id="164" name="Group 163">
              <a:extLst>
                <a:ext uri="{FF2B5EF4-FFF2-40B4-BE49-F238E27FC236}">
                  <a16:creationId xmlns:a16="http://schemas.microsoft.com/office/drawing/2014/main" id="{C6CC591A-E3EF-4315-9592-DEE445A92627}"/>
                </a:ext>
              </a:extLst>
            </p:cNvPr>
            <p:cNvGrpSpPr/>
            <p:nvPr/>
          </p:nvGrpSpPr>
          <p:grpSpPr>
            <a:xfrm>
              <a:off x="3878959" y="1760097"/>
              <a:ext cx="223043" cy="2777844"/>
              <a:chOff x="4006211" y="1988697"/>
              <a:chExt cx="223043" cy="2777844"/>
            </a:xfrm>
          </p:grpSpPr>
          <p:sp>
            <p:nvSpPr>
              <p:cNvPr id="182" name="Isosceles Triangle 181">
                <a:extLst>
                  <a:ext uri="{FF2B5EF4-FFF2-40B4-BE49-F238E27FC236}">
                    <a16:creationId xmlns:a16="http://schemas.microsoft.com/office/drawing/2014/main" id="{F954BE1B-94DB-4B98-AD38-12D70C86B165}"/>
                  </a:ext>
                </a:extLst>
              </p:cNvPr>
              <p:cNvSpPr/>
              <p:nvPr/>
            </p:nvSpPr>
            <p:spPr bwMode="auto">
              <a:xfrm>
                <a:off x="4006211" y="1988697"/>
                <a:ext cx="223043" cy="192278"/>
              </a:xfrm>
              <a:prstGeom prst="triangl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83" name="Isosceles Triangle 182">
                <a:extLst>
                  <a:ext uri="{FF2B5EF4-FFF2-40B4-BE49-F238E27FC236}">
                    <a16:creationId xmlns:a16="http://schemas.microsoft.com/office/drawing/2014/main" id="{AAC6536D-CDFF-40F1-8D98-34FA5E67E8DE}"/>
                  </a:ext>
                </a:extLst>
              </p:cNvPr>
              <p:cNvSpPr/>
              <p:nvPr/>
            </p:nvSpPr>
            <p:spPr bwMode="auto">
              <a:xfrm>
                <a:off x="4006211" y="2352583"/>
                <a:ext cx="223043" cy="192278"/>
              </a:xfrm>
              <a:prstGeom prst="triangl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84" name="Isosceles Triangle 183">
                <a:extLst>
                  <a:ext uri="{FF2B5EF4-FFF2-40B4-BE49-F238E27FC236}">
                    <a16:creationId xmlns:a16="http://schemas.microsoft.com/office/drawing/2014/main" id="{4AF9A1BC-C3E3-42D9-845F-7200C5D11702}"/>
                  </a:ext>
                </a:extLst>
              </p:cNvPr>
              <p:cNvSpPr/>
              <p:nvPr/>
            </p:nvSpPr>
            <p:spPr bwMode="auto">
              <a:xfrm>
                <a:off x="4006211" y="2718513"/>
                <a:ext cx="223043" cy="192278"/>
              </a:xfrm>
              <a:prstGeom prst="triangl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a:solidFill>
                    <a:srgbClr val="000000"/>
                  </a:solidFill>
                  <a:cs typeface="Segoe UI" pitchFamily="34" charset="0"/>
                </a:endParaRPr>
              </a:p>
            </p:txBody>
          </p:sp>
          <p:sp>
            <p:nvSpPr>
              <p:cNvPr id="185" name="Isosceles Triangle 184">
                <a:extLst>
                  <a:ext uri="{FF2B5EF4-FFF2-40B4-BE49-F238E27FC236}">
                    <a16:creationId xmlns:a16="http://schemas.microsoft.com/office/drawing/2014/main" id="{E5887D3E-532C-4521-BB59-F01B5300A09A}"/>
                  </a:ext>
                </a:extLst>
              </p:cNvPr>
              <p:cNvSpPr/>
              <p:nvPr/>
            </p:nvSpPr>
            <p:spPr bwMode="auto">
              <a:xfrm>
                <a:off x="4006211" y="3097493"/>
                <a:ext cx="223043" cy="192278"/>
              </a:xfrm>
              <a:prstGeom prst="triangl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86" name="Isosceles Triangle 185">
                <a:extLst>
                  <a:ext uri="{FF2B5EF4-FFF2-40B4-BE49-F238E27FC236}">
                    <a16:creationId xmlns:a16="http://schemas.microsoft.com/office/drawing/2014/main" id="{85C68D67-E468-4D0E-BDD0-FE049386568F}"/>
                  </a:ext>
                </a:extLst>
              </p:cNvPr>
              <p:cNvSpPr/>
              <p:nvPr/>
            </p:nvSpPr>
            <p:spPr bwMode="auto">
              <a:xfrm>
                <a:off x="4006211" y="3463423"/>
                <a:ext cx="223043" cy="192278"/>
              </a:xfrm>
              <a:prstGeom prst="triangl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87" name="Isosceles Triangle 186">
                <a:extLst>
                  <a:ext uri="{FF2B5EF4-FFF2-40B4-BE49-F238E27FC236}">
                    <a16:creationId xmlns:a16="http://schemas.microsoft.com/office/drawing/2014/main" id="{D87EF4BD-05B0-4CB0-A112-0DD317EBEEA1}"/>
                  </a:ext>
                </a:extLst>
              </p:cNvPr>
              <p:cNvSpPr/>
              <p:nvPr/>
            </p:nvSpPr>
            <p:spPr bwMode="auto">
              <a:xfrm>
                <a:off x="4006211" y="3829353"/>
                <a:ext cx="223043" cy="192278"/>
              </a:xfrm>
              <a:prstGeom prst="triangl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88" name="Isosceles Triangle 187">
                <a:extLst>
                  <a:ext uri="{FF2B5EF4-FFF2-40B4-BE49-F238E27FC236}">
                    <a16:creationId xmlns:a16="http://schemas.microsoft.com/office/drawing/2014/main" id="{3E17FF1B-CFD3-44C4-B7DD-C4E876E65813}"/>
                  </a:ext>
                </a:extLst>
              </p:cNvPr>
              <p:cNvSpPr/>
              <p:nvPr/>
            </p:nvSpPr>
            <p:spPr bwMode="auto">
              <a:xfrm>
                <a:off x="4006211" y="4208333"/>
                <a:ext cx="223043" cy="192278"/>
              </a:xfrm>
              <a:prstGeom prst="triangl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89" name="Isosceles Triangle 188">
                <a:extLst>
                  <a:ext uri="{FF2B5EF4-FFF2-40B4-BE49-F238E27FC236}">
                    <a16:creationId xmlns:a16="http://schemas.microsoft.com/office/drawing/2014/main" id="{9781A37D-C79D-4753-A9B5-13E6A094A708}"/>
                  </a:ext>
                </a:extLst>
              </p:cNvPr>
              <p:cNvSpPr/>
              <p:nvPr/>
            </p:nvSpPr>
            <p:spPr bwMode="auto">
              <a:xfrm>
                <a:off x="4006211" y="4574263"/>
                <a:ext cx="223043" cy="192278"/>
              </a:xfrm>
              <a:prstGeom prst="triangl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grpSp>
        <p:grpSp>
          <p:nvGrpSpPr>
            <p:cNvPr id="165" name="Group 164">
              <a:extLst>
                <a:ext uri="{FF2B5EF4-FFF2-40B4-BE49-F238E27FC236}">
                  <a16:creationId xmlns:a16="http://schemas.microsoft.com/office/drawing/2014/main" id="{EF1FB6A8-7A03-4468-8356-ABDF550DD00D}"/>
                </a:ext>
              </a:extLst>
            </p:cNvPr>
            <p:cNvGrpSpPr/>
            <p:nvPr/>
          </p:nvGrpSpPr>
          <p:grpSpPr>
            <a:xfrm>
              <a:off x="548989" y="1731082"/>
              <a:ext cx="3882504" cy="2838769"/>
              <a:chOff x="548989" y="1731082"/>
              <a:chExt cx="3882504" cy="2838769"/>
            </a:xfrm>
          </p:grpSpPr>
          <p:sp>
            <p:nvSpPr>
              <p:cNvPr id="166" name="TextBox 165">
                <a:extLst>
                  <a:ext uri="{FF2B5EF4-FFF2-40B4-BE49-F238E27FC236}">
                    <a16:creationId xmlns:a16="http://schemas.microsoft.com/office/drawing/2014/main" id="{AD420794-9410-4552-9824-5755BE8C335B}"/>
                  </a:ext>
                </a:extLst>
              </p:cNvPr>
              <p:cNvSpPr txBox="1"/>
              <p:nvPr/>
            </p:nvSpPr>
            <p:spPr>
              <a:xfrm>
                <a:off x="1020273" y="1731082"/>
                <a:ext cx="2320507" cy="251159"/>
              </a:xfrm>
              <a:prstGeom prst="rect">
                <a:avLst/>
              </a:prstGeom>
              <a:noFill/>
            </p:spPr>
            <p:txBody>
              <a:bodyPr wrap="none" lIns="0" tIns="0" rIns="0" bIns="0" rtlCol="0">
                <a:spAutoFit/>
              </a:bodyPr>
              <a:lstStyle/>
              <a:p>
                <a:pPr algn="r"/>
                <a:r>
                  <a:rPr lang="en-US" sz="1632"/>
                  <a:t>(PX.B, PY.B, PZ.B) Group 1</a:t>
                </a:r>
              </a:p>
            </p:txBody>
          </p:sp>
          <p:sp>
            <p:nvSpPr>
              <p:cNvPr id="167" name="TextBox 166">
                <a:extLst>
                  <a:ext uri="{FF2B5EF4-FFF2-40B4-BE49-F238E27FC236}">
                    <a16:creationId xmlns:a16="http://schemas.microsoft.com/office/drawing/2014/main" id="{FF1EA7BB-59D8-4CA3-ACB9-5875CFB4602D}"/>
                  </a:ext>
                </a:extLst>
              </p:cNvPr>
              <p:cNvSpPr txBox="1"/>
              <p:nvPr/>
            </p:nvSpPr>
            <p:spPr>
              <a:xfrm>
                <a:off x="863178" y="2097012"/>
                <a:ext cx="2477602" cy="251159"/>
              </a:xfrm>
              <a:prstGeom prst="rect">
                <a:avLst/>
              </a:prstGeom>
              <a:noFill/>
            </p:spPr>
            <p:txBody>
              <a:bodyPr wrap="none" lIns="0" tIns="0" rIns="0" bIns="0" rtlCol="0">
                <a:spAutoFit/>
              </a:bodyPr>
              <a:lstStyle/>
              <a:p>
                <a:pPr algn="r"/>
                <a:r>
                  <a:rPr lang="en-US" sz="1632"/>
                  <a:t>(PX.B, PY.B, PZ.NB) Group 2</a:t>
                </a:r>
              </a:p>
            </p:txBody>
          </p:sp>
          <p:sp>
            <p:nvSpPr>
              <p:cNvPr id="168" name="TextBox 167">
                <a:extLst>
                  <a:ext uri="{FF2B5EF4-FFF2-40B4-BE49-F238E27FC236}">
                    <a16:creationId xmlns:a16="http://schemas.microsoft.com/office/drawing/2014/main" id="{532C0C05-ABAA-4262-A823-C1A7D08B7013}"/>
                  </a:ext>
                </a:extLst>
              </p:cNvPr>
              <p:cNvSpPr txBox="1"/>
              <p:nvPr/>
            </p:nvSpPr>
            <p:spPr>
              <a:xfrm>
                <a:off x="863178" y="2462942"/>
                <a:ext cx="2477602" cy="251159"/>
              </a:xfrm>
              <a:prstGeom prst="rect">
                <a:avLst/>
              </a:prstGeom>
              <a:noFill/>
            </p:spPr>
            <p:txBody>
              <a:bodyPr wrap="none" lIns="0" tIns="0" rIns="0" bIns="0" rtlCol="0">
                <a:spAutoFit/>
              </a:bodyPr>
              <a:lstStyle/>
              <a:p>
                <a:pPr algn="r"/>
                <a:r>
                  <a:rPr lang="en-US" sz="1632"/>
                  <a:t>(PX.B, PY.NB, PZ.B) Group 3</a:t>
                </a:r>
              </a:p>
            </p:txBody>
          </p:sp>
          <p:sp>
            <p:nvSpPr>
              <p:cNvPr id="169" name="TextBox 168">
                <a:extLst>
                  <a:ext uri="{FF2B5EF4-FFF2-40B4-BE49-F238E27FC236}">
                    <a16:creationId xmlns:a16="http://schemas.microsoft.com/office/drawing/2014/main" id="{A52AA466-C360-4015-A7C5-0E6E37B334E1}"/>
                  </a:ext>
                </a:extLst>
              </p:cNvPr>
              <p:cNvSpPr txBox="1"/>
              <p:nvPr/>
            </p:nvSpPr>
            <p:spPr>
              <a:xfrm>
                <a:off x="706084" y="2841922"/>
                <a:ext cx="2634696" cy="251159"/>
              </a:xfrm>
              <a:prstGeom prst="rect">
                <a:avLst/>
              </a:prstGeom>
              <a:noFill/>
            </p:spPr>
            <p:txBody>
              <a:bodyPr wrap="none" lIns="0" tIns="0" rIns="0" bIns="0" rtlCol="0">
                <a:spAutoFit/>
              </a:bodyPr>
              <a:lstStyle/>
              <a:p>
                <a:pPr algn="r"/>
                <a:r>
                  <a:rPr lang="en-US" sz="1632"/>
                  <a:t>(PX.B, PY.NB, PZ.NB) Group 4</a:t>
                </a:r>
              </a:p>
            </p:txBody>
          </p:sp>
          <p:sp>
            <p:nvSpPr>
              <p:cNvPr id="170" name="TextBox 169">
                <a:extLst>
                  <a:ext uri="{FF2B5EF4-FFF2-40B4-BE49-F238E27FC236}">
                    <a16:creationId xmlns:a16="http://schemas.microsoft.com/office/drawing/2014/main" id="{3D2E3783-BB57-49A9-A8E7-2B7354B05BD8}"/>
                  </a:ext>
                </a:extLst>
              </p:cNvPr>
              <p:cNvSpPr txBox="1"/>
              <p:nvPr/>
            </p:nvSpPr>
            <p:spPr>
              <a:xfrm>
                <a:off x="863178" y="3207852"/>
                <a:ext cx="2477602" cy="251159"/>
              </a:xfrm>
              <a:prstGeom prst="rect">
                <a:avLst/>
              </a:prstGeom>
              <a:noFill/>
            </p:spPr>
            <p:txBody>
              <a:bodyPr wrap="none" lIns="0" tIns="0" rIns="0" bIns="0" rtlCol="0">
                <a:spAutoFit/>
              </a:bodyPr>
              <a:lstStyle/>
              <a:p>
                <a:pPr algn="r"/>
                <a:r>
                  <a:rPr lang="en-US" sz="1632"/>
                  <a:t>(PX.NB, PY.B, PZ.B) Group 5</a:t>
                </a:r>
              </a:p>
            </p:txBody>
          </p:sp>
          <p:sp>
            <p:nvSpPr>
              <p:cNvPr id="171" name="TextBox 170">
                <a:extLst>
                  <a:ext uri="{FF2B5EF4-FFF2-40B4-BE49-F238E27FC236}">
                    <a16:creationId xmlns:a16="http://schemas.microsoft.com/office/drawing/2014/main" id="{EC361BC0-0B3B-4CAA-8B6A-0F9A2A42022B}"/>
                  </a:ext>
                </a:extLst>
              </p:cNvPr>
              <p:cNvSpPr txBox="1"/>
              <p:nvPr/>
            </p:nvSpPr>
            <p:spPr>
              <a:xfrm>
                <a:off x="706084" y="3573782"/>
                <a:ext cx="2634696" cy="251159"/>
              </a:xfrm>
              <a:prstGeom prst="rect">
                <a:avLst/>
              </a:prstGeom>
              <a:noFill/>
            </p:spPr>
            <p:txBody>
              <a:bodyPr wrap="none" lIns="0" tIns="0" rIns="0" bIns="0" rtlCol="0">
                <a:spAutoFit/>
              </a:bodyPr>
              <a:lstStyle/>
              <a:p>
                <a:pPr algn="r"/>
                <a:r>
                  <a:rPr lang="en-US" sz="1632"/>
                  <a:t>(PX.NB, PY.B, PZ.NB) Group 6</a:t>
                </a:r>
              </a:p>
            </p:txBody>
          </p:sp>
          <p:sp>
            <p:nvSpPr>
              <p:cNvPr id="172" name="TextBox 171">
                <a:extLst>
                  <a:ext uri="{FF2B5EF4-FFF2-40B4-BE49-F238E27FC236}">
                    <a16:creationId xmlns:a16="http://schemas.microsoft.com/office/drawing/2014/main" id="{EDB91D37-ABC0-4A13-AE95-F2B3DCDBB8CE}"/>
                  </a:ext>
                </a:extLst>
              </p:cNvPr>
              <p:cNvSpPr txBox="1"/>
              <p:nvPr/>
            </p:nvSpPr>
            <p:spPr>
              <a:xfrm>
                <a:off x="706084" y="3952762"/>
                <a:ext cx="2634696" cy="251159"/>
              </a:xfrm>
              <a:prstGeom prst="rect">
                <a:avLst/>
              </a:prstGeom>
              <a:noFill/>
            </p:spPr>
            <p:txBody>
              <a:bodyPr wrap="none" lIns="0" tIns="0" rIns="0" bIns="0" rtlCol="0">
                <a:spAutoFit/>
              </a:bodyPr>
              <a:lstStyle/>
              <a:p>
                <a:pPr algn="r"/>
                <a:r>
                  <a:rPr lang="en-US" sz="1632"/>
                  <a:t>(PX.NB, PY.NB, PZ.B) Group 7</a:t>
                </a:r>
              </a:p>
            </p:txBody>
          </p:sp>
          <p:sp>
            <p:nvSpPr>
              <p:cNvPr id="173" name="TextBox 172">
                <a:extLst>
                  <a:ext uri="{FF2B5EF4-FFF2-40B4-BE49-F238E27FC236}">
                    <a16:creationId xmlns:a16="http://schemas.microsoft.com/office/drawing/2014/main" id="{E94CDA32-9A2C-440D-888A-41D4936BFA8A}"/>
                  </a:ext>
                </a:extLst>
              </p:cNvPr>
              <p:cNvSpPr txBox="1"/>
              <p:nvPr/>
            </p:nvSpPr>
            <p:spPr>
              <a:xfrm>
                <a:off x="548989" y="4318692"/>
                <a:ext cx="2791791" cy="251159"/>
              </a:xfrm>
              <a:prstGeom prst="rect">
                <a:avLst/>
              </a:prstGeom>
              <a:noFill/>
            </p:spPr>
            <p:txBody>
              <a:bodyPr wrap="none" lIns="0" tIns="0" rIns="0" bIns="0" rtlCol="0">
                <a:spAutoFit/>
              </a:bodyPr>
              <a:lstStyle/>
              <a:p>
                <a:pPr algn="r"/>
                <a:r>
                  <a:rPr lang="en-US" sz="1632"/>
                  <a:t>(PX.NB, PY.NB, PZ.NB) Group 8</a:t>
                </a:r>
              </a:p>
            </p:txBody>
          </p:sp>
          <p:sp>
            <p:nvSpPr>
              <p:cNvPr id="174" name="Rectangle 173">
                <a:extLst>
                  <a:ext uri="{FF2B5EF4-FFF2-40B4-BE49-F238E27FC236}">
                    <a16:creationId xmlns:a16="http://schemas.microsoft.com/office/drawing/2014/main" id="{71EE88E1-BD61-4361-B0A2-D1DE798B9327}"/>
                  </a:ext>
                </a:extLst>
              </p:cNvPr>
              <p:cNvSpPr/>
              <p:nvPr/>
            </p:nvSpPr>
            <p:spPr bwMode="auto">
              <a:xfrm>
                <a:off x="4244573" y="1760097"/>
                <a:ext cx="186920" cy="186920"/>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79289F14-B298-4548-86BA-48EA7FF12C82}"/>
                  </a:ext>
                </a:extLst>
              </p:cNvPr>
              <p:cNvSpPr/>
              <p:nvPr/>
            </p:nvSpPr>
            <p:spPr bwMode="auto">
              <a:xfrm>
                <a:off x="4244573" y="2126662"/>
                <a:ext cx="186920" cy="186920"/>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76" name="Rectangle 175">
                <a:extLst>
                  <a:ext uri="{FF2B5EF4-FFF2-40B4-BE49-F238E27FC236}">
                    <a16:creationId xmlns:a16="http://schemas.microsoft.com/office/drawing/2014/main" id="{D887B7B4-5861-4266-B5D5-1AD2F0768AFF}"/>
                  </a:ext>
                </a:extLst>
              </p:cNvPr>
              <p:cNvSpPr/>
              <p:nvPr/>
            </p:nvSpPr>
            <p:spPr bwMode="auto">
              <a:xfrm>
                <a:off x="4244573" y="2492592"/>
                <a:ext cx="186920" cy="186920"/>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77" name="Rectangle 176">
                <a:extLst>
                  <a:ext uri="{FF2B5EF4-FFF2-40B4-BE49-F238E27FC236}">
                    <a16:creationId xmlns:a16="http://schemas.microsoft.com/office/drawing/2014/main" id="{0FF5A5FC-39E8-4772-8E08-13B1426B2FCF}"/>
                  </a:ext>
                </a:extLst>
              </p:cNvPr>
              <p:cNvSpPr/>
              <p:nvPr/>
            </p:nvSpPr>
            <p:spPr bwMode="auto">
              <a:xfrm>
                <a:off x="4244573" y="2871573"/>
                <a:ext cx="186920" cy="186920"/>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78" name="Rectangle 177">
                <a:extLst>
                  <a:ext uri="{FF2B5EF4-FFF2-40B4-BE49-F238E27FC236}">
                    <a16:creationId xmlns:a16="http://schemas.microsoft.com/office/drawing/2014/main" id="{12753038-8678-48C0-A4D0-FC893119FB4A}"/>
                  </a:ext>
                </a:extLst>
              </p:cNvPr>
              <p:cNvSpPr/>
              <p:nvPr/>
            </p:nvSpPr>
            <p:spPr bwMode="auto">
              <a:xfrm>
                <a:off x="4244573" y="3237502"/>
                <a:ext cx="186920" cy="186920"/>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79" name="Rectangle 178">
                <a:extLst>
                  <a:ext uri="{FF2B5EF4-FFF2-40B4-BE49-F238E27FC236}">
                    <a16:creationId xmlns:a16="http://schemas.microsoft.com/office/drawing/2014/main" id="{333CA784-7D43-4125-8615-10905DA7EF4A}"/>
                  </a:ext>
                </a:extLst>
              </p:cNvPr>
              <p:cNvSpPr/>
              <p:nvPr/>
            </p:nvSpPr>
            <p:spPr bwMode="auto">
              <a:xfrm>
                <a:off x="4244573" y="3603432"/>
                <a:ext cx="186920" cy="186920"/>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80" name="Rectangle 179">
                <a:extLst>
                  <a:ext uri="{FF2B5EF4-FFF2-40B4-BE49-F238E27FC236}">
                    <a16:creationId xmlns:a16="http://schemas.microsoft.com/office/drawing/2014/main" id="{8EE7EE75-D3D5-45F4-ABD6-B777DE578CD9}"/>
                  </a:ext>
                </a:extLst>
              </p:cNvPr>
              <p:cNvSpPr/>
              <p:nvPr/>
            </p:nvSpPr>
            <p:spPr bwMode="auto">
              <a:xfrm>
                <a:off x="4244573" y="3982412"/>
                <a:ext cx="186920" cy="186920"/>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sp>
            <p:nvSpPr>
              <p:cNvPr id="181" name="Rectangle 180">
                <a:extLst>
                  <a:ext uri="{FF2B5EF4-FFF2-40B4-BE49-F238E27FC236}">
                    <a16:creationId xmlns:a16="http://schemas.microsoft.com/office/drawing/2014/main" id="{6061EA0F-96C0-4404-B695-D83C825AC5E3}"/>
                  </a:ext>
                </a:extLst>
              </p:cNvPr>
              <p:cNvSpPr/>
              <p:nvPr/>
            </p:nvSpPr>
            <p:spPr bwMode="auto">
              <a:xfrm>
                <a:off x="4244573" y="4348342"/>
                <a:ext cx="186920" cy="186920"/>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cs typeface="Segoe UI" pitchFamily="34" charset="0"/>
                </a:endParaRPr>
              </a:p>
            </p:txBody>
          </p:sp>
        </p:grpSp>
      </p:grpSp>
      <p:grpSp>
        <p:nvGrpSpPr>
          <p:cNvPr id="198" name="Group 197">
            <a:extLst>
              <a:ext uri="{FF2B5EF4-FFF2-40B4-BE49-F238E27FC236}">
                <a16:creationId xmlns:a16="http://schemas.microsoft.com/office/drawing/2014/main" id="{687EB4B0-D488-448E-9FD5-55E954328D44}"/>
              </a:ext>
            </a:extLst>
          </p:cNvPr>
          <p:cNvGrpSpPr/>
          <p:nvPr/>
        </p:nvGrpSpPr>
        <p:grpSpPr>
          <a:xfrm>
            <a:off x="1847348" y="4777881"/>
            <a:ext cx="2673894" cy="256159"/>
            <a:chOff x="1810425" y="4684622"/>
            <a:chExt cx="2621703" cy="251159"/>
          </a:xfrm>
        </p:grpSpPr>
        <p:sp>
          <p:nvSpPr>
            <p:cNvPr id="199" name="Oval 198">
              <a:extLst>
                <a:ext uri="{FF2B5EF4-FFF2-40B4-BE49-F238E27FC236}">
                  <a16:creationId xmlns:a16="http://schemas.microsoft.com/office/drawing/2014/main" id="{0869C177-FE5F-4080-8BA2-4F63C5C4469A}"/>
                </a:ext>
              </a:extLst>
            </p:cNvPr>
            <p:cNvSpPr/>
            <p:nvPr/>
          </p:nvSpPr>
          <p:spPr bwMode="auto">
            <a:xfrm>
              <a:off x="4243938" y="4713637"/>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a:solidFill>
                  <a:srgbClr val="000000"/>
                </a:solidFill>
                <a:cs typeface="Segoe UI" pitchFamily="34" charset="0"/>
              </a:endParaRPr>
            </a:p>
          </p:txBody>
        </p:sp>
        <p:grpSp>
          <p:nvGrpSpPr>
            <p:cNvPr id="200" name="Group 199">
              <a:extLst>
                <a:ext uri="{FF2B5EF4-FFF2-40B4-BE49-F238E27FC236}">
                  <a16:creationId xmlns:a16="http://schemas.microsoft.com/office/drawing/2014/main" id="{D0271E2F-A1DB-4973-82E7-490493E6494A}"/>
                </a:ext>
              </a:extLst>
            </p:cNvPr>
            <p:cNvGrpSpPr/>
            <p:nvPr/>
          </p:nvGrpSpPr>
          <p:grpSpPr>
            <a:xfrm>
              <a:off x="1810425" y="4684622"/>
              <a:ext cx="2594143" cy="251159"/>
              <a:chOff x="1810425" y="4684622"/>
              <a:chExt cx="2594143" cy="251159"/>
            </a:xfrm>
          </p:grpSpPr>
          <p:sp>
            <p:nvSpPr>
              <p:cNvPr id="201" name="TextBox 200">
                <a:extLst>
                  <a:ext uri="{FF2B5EF4-FFF2-40B4-BE49-F238E27FC236}">
                    <a16:creationId xmlns:a16="http://schemas.microsoft.com/office/drawing/2014/main" id="{BAE3084F-6A9A-4677-BB85-6FED9259F674}"/>
                  </a:ext>
                </a:extLst>
              </p:cNvPr>
              <p:cNvSpPr txBox="1"/>
              <p:nvPr/>
            </p:nvSpPr>
            <p:spPr>
              <a:xfrm>
                <a:off x="1810425" y="4684622"/>
                <a:ext cx="1530355" cy="251159"/>
              </a:xfrm>
              <a:prstGeom prst="rect">
                <a:avLst/>
              </a:prstGeom>
              <a:noFill/>
            </p:spPr>
            <p:txBody>
              <a:bodyPr wrap="none" lIns="0" tIns="0" rIns="0" bIns="0" rtlCol="0">
                <a:spAutoFit/>
              </a:bodyPr>
              <a:lstStyle/>
              <a:p>
                <a:pPr algn="r"/>
                <a:r>
                  <a:rPr lang="en-US" sz="1632"/>
                  <a:t>Blocked Group 9</a:t>
                </a:r>
              </a:p>
            </p:txBody>
          </p:sp>
          <p:cxnSp>
            <p:nvCxnSpPr>
              <p:cNvPr id="202" name="Straight Connector 201">
                <a:extLst>
                  <a:ext uri="{FF2B5EF4-FFF2-40B4-BE49-F238E27FC236}">
                    <a16:creationId xmlns:a16="http://schemas.microsoft.com/office/drawing/2014/main" id="{6FC10E02-2B08-42F2-B409-100CC1CBDC41}"/>
                  </a:ext>
                </a:extLst>
              </p:cNvPr>
              <p:cNvCxnSpPr>
                <a:stCxn id="199" idx="1"/>
                <a:endCxn id="199" idx="5"/>
              </p:cNvCxnSpPr>
              <p:nvPr/>
            </p:nvCxnSpPr>
            <p:spPr>
              <a:xfrm>
                <a:off x="4271498" y="4741197"/>
                <a:ext cx="133070" cy="133070"/>
              </a:xfrm>
              <a:prstGeom prst="lin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pic>
        <p:nvPicPr>
          <p:cNvPr id="203" name="Picture 202">
            <a:extLst>
              <a:ext uri="{FF2B5EF4-FFF2-40B4-BE49-F238E27FC236}">
                <a16:creationId xmlns:a16="http://schemas.microsoft.com/office/drawing/2014/main" id="{A5C850F9-65C7-4423-A14A-FC6737D284D4}"/>
              </a:ext>
            </a:extLst>
          </p:cNvPr>
          <p:cNvPicPr>
            <a:picLocks noChangeAspect="1"/>
          </p:cNvPicPr>
          <p:nvPr/>
        </p:nvPicPr>
        <p:blipFill rotWithShape="1">
          <a:blip r:embed="rId8"/>
          <a:srcRect l="7689" t="84941" r="-23" b="1005"/>
          <a:stretch/>
        </p:blipFill>
        <p:spPr>
          <a:xfrm>
            <a:off x="4791723" y="2150187"/>
            <a:ext cx="234438" cy="228263"/>
          </a:xfrm>
          <a:prstGeom prst="rect">
            <a:avLst/>
          </a:prstGeom>
        </p:spPr>
      </p:pic>
      <p:pic>
        <p:nvPicPr>
          <p:cNvPr id="204" name="Picture 203">
            <a:extLst>
              <a:ext uri="{FF2B5EF4-FFF2-40B4-BE49-F238E27FC236}">
                <a16:creationId xmlns:a16="http://schemas.microsoft.com/office/drawing/2014/main" id="{DBDC81F6-238A-4817-904E-E59D464BFCAC}"/>
              </a:ext>
            </a:extLst>
          </p:cNvPr>
          <p:cNvPicPr>
            <a:picLocks noChangeAspect="1"/>
          </p:cNvPicPr>
          <p:nvPr/>
        </p:nvPicPr>
        <p:blipFill rotWithShape="1">
          <a:blip r:embed="rId9"/>
          <a:srcRect l="2792" t="1" r="56165" b="69518"/>
          <a:stretch/>
        </p:blipFill>
        <p:spPr>
          <a:xfrm>
            <a:off x="5073179" y="2150187"/>
            <a:ext cx="234438" cy="228263"/>
          </a:xfrm>
          <a:prstGeom prst="rect">
            <a:avLst/>
          </a:prstGeom>
        </p:spPr>
      </p:pic>
      <p:pic>
        <p:nvPicPr>
          <p:cNvPr id="205" name="Picture 204">
            <a:extLst>
              <a:ext uri="{FF2B5EF4-FFF2-40B4-BE49-F238E27FC236}">
                <a16:creationId xmlns:a16="http://schemas.microsoft.com/office/drawing/2014/main" id="{229E8FBB-6A58-491B-9025-672D3FFE1F90}"/>
              </a:ext>
            </a:extLst>
          </p:cNvPr>
          <p:cNvPicPr>
            <a:picLocks noChangeAspect="1"/>
          </p:cNvPicPr>
          <p:nvPr/>
        </p:nvPicPr>
        <p:blipFill rotWithShape="1">
          <a:blip r:embed="rId10"/>
          <a:srcRect l="8368" t="7326" r="5296" b="5258"/>
          <a:stretch/>
        </p:blipFill>
        <p:spPr>
          <a:xfrm>
            <a:off x="4791723" y="3283142"/>
            <a:ext cx="234438" cy="228263"/>
          </a:xfrm>
          <a:prstGeom prst="rect">
            <a:avLst/>
          </a:prstGeom>
        </p:spPr>
      </p:pic>
      <p:pic>
        <p:nvPicPr>
          <p:cNvPr id="206" name="Picture 205">
            <a:extLst>
              <a:ext uri="{FF2B5EF4-FFF2-40B4-BE49-F238E27FC236}">
                <a16:creationId xmlns:a16="http://schemas.microsoft.com/office/drawing/2014/main" id="{B858B2E9-269E-4C0F-886B-02DBAB50FE8E}"/>
              </a:ext>
            </a:extLst>
          </p:cNvPr>
          <p:cNvPicPr>
            <a:picLocks noChangeAspect="1"/>
          </p:cNvPicPr>
          <p:nvPr/>
        </p:nvPicPr>
        <p:blipFill rotWithShape="1">
          <a:blip r:embed="rId11"/>
          <a:srcRect l="7173" t="3003" r="6600" b="6213"/>
          <a:stretch/>
        </p:blipFill>
        <p:spPr>
          <a:xfrm>
            <a:off x="4791723" y="4789309"/>
            <a:ext cx="234438" cy="228263"/>
          </a:xfrm>
          <a:prstGeom prst="rect">
            <a:avLst/>
          </a:prstGeom>
        </p:spPr>
      </p:pic>
      <p:pic>
        <p:nvPicPr>
          <p:cNvPr id="207" name="Picture 206">
            <a:extLst>
              <a:ext uri="{FF2B5EF4-FFF2-40B4-BE49-F238E27FC236}">
                <a16:creationId xmlns:a16="http://schemas.microsoft.com/office/drawing/2014/main" id="{436FC317-D588-41A0-A12A-EA5C3B88ECBF}"/>
              </a:ext>
            </a:extLst>
          </p:cNvPr>
          <p:cNvPicPr>
            <a:picLocks noChangeAspect="1"/>
          </p:cNvPicPr>
          <p:nvPr/>
        </p:nvPicPr>
        <p:blipFill rotWithShape="1">
          <a:blip r:embed="rId12"/>
          <a:srcRect l="5567" t="73343" r="6495" b="3096"/>
          <a:stretch/>
        </p:blipFill>
        <p:spPr>
          <a:xfrm>
            <a:off x="5073179" y="4789309"/>
            <a:ext cx="234438" cy="228263"/>
          </a:xfrm>
          <a:prstGeom prst="rect">
            <a:avLst/>
          </a:prstGeom>
        </p:spPr>
      </p:pic>
      <p:sp>
        <p:nvSpPr>
          <p:cNvPr id="208" name="Rectangle 207">
            <a:extLst>
              <a:ext uri="{FF2B5EF4-FFF2-40B4-BE49-F238E27FC236}">
                <a16:creationId xmlns:a16="http://schemas.microsoft.com/office/drawing/2014/main" id="{34ACB1D6-94FE-41DC-AA04-32255461953F}"/>
              </a:ext>
            </a:extLst>
          </p:cNvPr>
          <p:cNvSpPr/>
          <p:nvPr/>
        </p:nvSpPr>
        <p:spPr bwMode="auto">
          <a:xfrm>
            <a:off x="4733435" y="2098564"/>
            <a:ext cx="2229589" cy="331509"/>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B1522E2A-3BB8-4CE1-AF6F-9E05C1587827}"/>
              </a:ext>
            </a:extLst>
          </p:cNvPr>
          <p:cNvSpPr/>
          <p:nvPr/>
        </p:nvSpPr>
        <p:spPr bwMode="auto">
          <a:xfrm>
            <a:off x="4733435" y="2490769"/>
            <a:ext cx="2229589" cy="331509"/>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33D18DCC-1C8A-4C6F-90E5-70EA14DAD33C}"/>
              </a:ext>
            </a:extLst>
          </p:cNvPr>
          <p:cNvSpPr/>
          <p:nvPr/>
        </p:nvSpPr>
        <p:spPr bwMode="auto">
          <a:xfrm>
            <a:off x="4733435" y="2858304"/>
            <a:ext cx="2229589" cy="331509"/>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53B2DD7D-D31A-4A78-A762-8B8780D6ECA9}"/>
              </a:ext>
            </a:extLst>
          </p:cNvPr>
          <p:cNvSpPr/>
          <p:nvPr/>
        </p:nvSpPr>
        <p:spPr bwMode="auto">
          <a:xfrm>
            <a:off x="4733435" y="3231518"/>
            <a:ext cx="2229589" cy="331509"/>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C2D806F4-E117-4681-BEEB-A12BA9339B5C}"/>
              </a:ext>
            </a:extLst>
          </p:cNvPr>
          <p:cNvSpPr/>
          <p:nvPr/>
        </p:nvSpPr>
        <p:spPr bwMode="auto">
          <a:xfrm>
            <a:off x="4733435" y="3604733"/>
            <a:ext cx="2229589" cy="331509"/>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5E630BC2-874E-474A-AB03-BFFCC9AAB575}"/>
              </a:ext>
            </a:extLst>
          </p:cNvPr>
          <p:cNvSpPr/>
          <p:nvPr/>
        </p:nvSpPr>
        <p:spPr bwMode="auto">
          <a:xfrm>
            <a:off x="4733435" y="3991257"/>
            <a:ext cx="2229589" cy="331509"/>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82051A05-0E92-4AA8-9714-0AE1C4EE7170}"/>
              </a:ext>
            </a:extLst>
          </p:cNvPr>
          <p:cNvSpPr/>
          <p:nvPr/>
        </p:nvSpPr>
        <p:spPr bwMode="auto">
          <a:xfrm>
            <a:off x="4733435" y="4364472"/>
            <a:ext cx="2229589" cy="331509"/>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7D37F1E9-4A35-4EE1-B6FF-273C579691A3}"/>
              </a:ext>
            </a:extLst>
          </p:cNvPr>
          <p:cNvSpPr/>
          <p:nvPr/>
        </p:nvSpPr>
        <p:spPr bwMode="auto">
          <a:xfrm>
            <a:off x="4733435" y="4737686"/>
            <a:ext cx="2229589" cy="331509"/>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cxnSp>
        <p:nvCxnSpPr>
          <p:cNvPr id="216" name="Straight Connector 215">
            <a:extLst>
              <a:ext uri="{FF2B5EF4-FFF2-40B4-BE49-F238E27FC236}">
                <a16:creationId xmlns:a16="http://schemas.microsoft.com/office/drawing/2014/main" id="{1EE55E83-2CD6-47C9-BA01-4A4317BDCFB8}"/>
              </a:ext>
            </a:extLst>
          </p:cNvPr>
          <p:cNvCxnSpPr>
            <a:cxnSpLocks/>
          </p:cNvCxnSpPr>
          <p:nvPr/>
        </p:nvCxnSpPr>
        <p:spPr>
          <a:xfrm>
            <a:off x="8592594" y="1615635"/>
            <a:ext cx="1276725" cy="1276725"/>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A058CAF-9619-48B3-94C1-161EB09CC132}"/>
              </a:ext>
            </a:extLst>
          </p:cNvPr>
          <p:cNvCxnSpPr>
            <a:cxnSpLocks/>
          </p:cNvCxnSpPr>
          <p:nvPr/>
        </p:nvCxnSpPr>
        <p:spPr>
          <a:xfrm flipV="1">
            <a:off x="8592594" y="3891864"/>
            <a:ext cx="1276725" cy="1276725"/>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CC97C1F9-7635-4658-BFEC-864FA456CD25}"/>
              </a:ext>
            </a:extLst>
          </p:cNvPr>
          <p:cNvGrpSpPr/>
          <p:nvPr/>
        </p:nvGrpSpPr>
        <p:grpSpPr>
          <a:xfrm>
            <a:off x="9869318" y="2650258"/>
            <a:ext cx="1969408" cy="1281727"/>
            <a:chOff x="9675816" y="2598528"/>
            <a:chExt cx="1930967" cy="1256709"/>
          </a:xfrm>
        </p:grpSpPr>
        <p:sp>
          <p:nvSpPr>
            <p:cNvPr id="219" name="Rectangle 147">
              <a:extLst>
                <a:ext uri="{FF2B5EF4-FFF2-40B4-BE49-F238E27FC236}">
                  <a16:creationId xmlns:a16="http://schemas.microsoft.com/office/drawing/2014/main" id="{23C7B290-B1AC-4166-BA37-BBC6653DB528}"/>
                </a:ext>
              </a:extLst>
            </p:cNvPr>
            <p:cNvSpPr>
              <a:spLocks/>
            </p:cNvSpPr>
            <p:nvPr/>
          </p:nvSpPr>
          <p:spPr bwMode="auto">
            <a:xfrm>
              <a:off x="9675816" y="3114213"/>
              <a:ext cx="1930967" cy="741024"/>
            </a:xfrm>
            <a:custGeom>
              <a:avLst/>
              <a:gdLst>
                <a:gd name="connsiteX0" fmla="*/ 0 w 2076450"/>
                <a:gd name="connsiteY0" fmla="*/ 0 h 554537"/>
                <a:gd name="connsiteX1" fmla="*/ 2076450 w 2076450"/>
                <a:gd name="connsiteY1" fmla="*/ 0 h 554537"/>
                <a:gd name="connsiteX2" fmla="*/ 2076450 w 2076450"/>
                <a:gd name="connsiteY2" fmla="*/ 554537 h 554537"/>
                <a:gd name="connsiteX3" fmla="*/ 0 w 2076450"/>
                <a:gd name="connsiteY3" fmla="*/ 554537 h 554537"/>
                <a:gd name="connsiteX4" fmla="*/ 0 w 2076450"/>
                <a:gd name="connsiteY4" fmla="*/ 0 h 554537"/>
                <a:gd name="connsiteX0" fmla="*/ 2076450 w 2167890"/>
                <a:gd name="connsiteY0" fmla="*/ 0 h 554537"/>
                <a:gd name="connsiteX1" fmla="*/ 2076450 w 2167890"/>
                <a:gd name="connsiteY1" fmla="*/ 554537 h 554537"/>
                <a:gd name="connsiteX2" fmla="*/ 0 w 2167890"/>
                <a:gd name="connsiteY2" fmla="*/ 554537 h 554537"/>
                <a:gd name="connsiteX3" fmla="*/ 0 w 2167890"/>
                <a:gd name="connsiteY3" fmla="*/ 0 h 554537"/>
                <a:gd name="connsiteX4" fmla="*/ 2167890 w 2167890"/>
                <a:gd name="connsiteY4" fmla="*/ 91440 h 554537"/>
                <a:gd name="connsiteX0" fmla="*/ 2076450 w 2076450"/>
                <a:gd name="connsiteY0" fmla="*/ 0 h 554537"/>
                <a:gd name="connsiteX1" fmla="*/ 2076450 w 2076450"/>
                <a:gd name="connsiteY1" fmla="*/ 554537 h 554537"/>
                <a:gd name="connsiteX2" fmla="*/ 0 w 2076450"/>
                <a:gd name="connsiteY2" fmla="*/ 554537 h 554537"/>
                <a:gd name="connsiteX3" fmla="*/ 0 w 2076450"/>
                <a:gd name="connsiteY3" fmla="*/ 0 h 554537"/>
              </a:gdLst>
              <a:ahLst/>
              <a:cxnLst>
                <a:cxn ang="0">
                  <a:pos x="connsiteX0" y="connsiteY0"/>
                </a:cxn>
                <a:cxn ang="0">
                  <a:pos x="connsiteX1" y="connsiteY1"/>
                </a:cxn>
                <a:cxn ang="0">
                  <a:pos x="connsiteX2" y="connsiteY2"/>
                </a:cxn>
                <a:cxn ang="0">
                  <a:pos x="connsiteX3" y="connsiteY3"/>
                </a:cxn>
              </a:cxnLst>
              <a:rect l="l" t="t" r="r" b="b"/>
              <a:pathLst>
                <a:path w="2076450" h="554537">
                  <a:moveTo>
                    <a:pt x="2076450" y="0"/>
                  </a:moveTo>
                  <a:lnTo>
                    <a:pt x="2076450" y="554537"/>
                  </a:lnTo>
                  <a:lnTo>
                    <a:pt x="0" y="554537"/>
                  </a:lnTo>
                  <a:lnTo>
                    <a:pt x="0" y="0"/>
                  </a:lnTo>
                </a:path>
              </a:pathLst>
            </a:cu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IN" sz="1632">
                <a:solidFill>
                  <a:schemeClr val="tx1"/>
                </a:solidFill>
              </a:endParaRPr>
            </a:p>
          </p:txBody>
        </p:sp>
        <p:sp>
          <p:nvSpPr>
            <p:cNvPr id="220" name="Rectangle 219">
              <a:extLst>
                <a:ext uri="{FF2B5EF4-FFF2-40B4-BE49-F238E27FC236}">
                  <a16:creationId xmlns:a16="http://schemas.microsoft.com/office/drawing/2014/main" id="{92D84F65-B6E2-4717-AB9D-21B1F3887555}"/>
                </a:ext>
              </a:extLst>
            </p:cNvPr>
            <p:cNvSpPr>
              <a:spLocks/>
            </p:cNvSpPr>
            <p:nvPr/>
          </p:nvSpPr>
          <p:spPr bwMode="auto">
            <a:xfrm>
              <a:off x="9675816" y="2598528"/>
              <a:ext cx="1930967" cy="515685"/>
            </a:xfrm>
            <a:prstGeom prst="rect">
              <a:avLst/>
            </a:prstGeom>
            <a:solidFill>
              <a:srgbClr val="191919"/>
            </a:solidFill>
            <a:ln w="6350">
              <a:solidFill>
                <a:srgbClr val="26262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a:solidFill>
                    <a:schemeClr val="bg1"/>
                  </a:solidFill>
                </a:rPr>
                <a:t>Target Environment</a:t>
              </a:r>
              <a:endParaRPr lang="en-IN" sz="1632">
                <a:solidFill>
                  <a:schemeClr val="bg1"/>
                </a:solidFill>
              </a:endParaRPr>
            </a:p>
          </p:txBody>
        </p:sp>
        <p:sp>
          <p:nvSpPr>
            <p:cNvPr id="223" name="TextBox 222">
              <a:extLst>
                <a:ext uri="{FF2B5EF4-FFF2-40B4-BE49-F238E27FC236}">
                  <a16:creationId xmlns:a16="http://schemas.microsoft.com/office/drawing/2014/main" id="{AEACC122-E307-4C17-9BB8-B19A41BAFA3C}"/>
                </a:ext>
              </a:extLst>
            </p:cNvPr>
            <p:cNvSpPr txBox="1"/>
            <p:nvPr/>
          </p:nvSpPr>
          <p:spPr>
            <a:xfrm>
              <a:off x="9725541" y="3600599"/>
              <a:ext cx="520976" cy="125547"/>
            </a:xfrm>
            <a:prstGeom prst="rect">
              <a:avLst/>
            </a:prstGeom>
            <a:noFill/>
          </p:spPr>
          <p:txBody>
            <a:bodyPr wrap="none" lIns="0" tIns="0" rIns="0" bIns="0" rtlCol="0" anchor="ctr">
              <a:spAutoFit/>
            </a:bodyPr>
            <a:lstStyle/>
            <a:p>
              <a:pPr algn="ctr"/>
              <a:r>
                <a:rPr lang="en-IN" sz="816"/>
                <a:t>PowerApps</a:t>
              </a:r>
            </a:p>
          </p:txBody>
        </p:sp>
        <p:sp>
          <p:nvSpPr>
            <p:cNvPr id="224" name="TextBox 223">
              <a:extLst>
                <a:ext uri="{FF2B5EF4-FFF2-40B4-BE49-F238E27FC236}">
                  <a16:creationId xmlns:a16="http://schemas.microsoft.com/office/drawing/2014/main" id="{A51426C1-07B3-4612-B184-065DA531696F}"/>
                </a:ext>
              </a:extLst>
            </p:cNvPr>
            <p:cNvSpPr txBox="1"/>
            <p:nvPr/>
          </p:nvSpPr>
          <p:spPr>
            <a:xfrm>
              <a:off x="10512259" y="3600599"/>
              <a:ext cx="258084" cy="125547"/>
            </a:xfrm>
            <a:prstGeom prst="rect">
              <a:avLst/>
            </a:prstGeom>
            <a:noFill/>
          </p:spPr>
          <p:txBody>
            <a:bodyPr wrap="none" lIns="0" tIns="0" rIns="0" bIns="0" rtlCol="0" anchor="ctr">
              <a:spAutoFit/>
            </a:bodyPr>
            <a:lstStyle/>
            <a:p>
              <a:pPr algn="ctr"/>
              <a:r>
                <a:rPr lang="en-IN" sz="816"/>
                <a:t>Flows</a:t>
              </a:r>
            </a:p>
          </p:txBody>
        </p:sp>
        <p:sp>
          <p:nvSpPr>
            <p:cNvPr id="225" name="TextBox 224">
              <a:extLst>
                <a:ext uri="{FF2B5EF4-FFF2-40B4-BE49-F238E27FC236}">
                  <a16:creationId xmlns:a16="http://schemas.microsoft.com/office/drawing/2014/main" id="{DDD6784B-50D4-4F0D-919F-AD2F5EC1A0FE}"/>
                </a:ext>
              </a:extLst>
            </p:cNvPr>
            <p:cNvSpPr txBox="1"/>
            <p:nvPr/>
          </p:nvSpPr>
          <p:spPr>
            <a:xfrm>
              <a:off x="11035488" y="3600599"/>
              <a:ext cx="455254" cy="125547"/>
            </a:xfrm>
            <a:prstGeom prst="rect">
              <a:avLst/>
            </a:prstGeom>
            <a:noFill/>
          </p:spPr>
          <p:txBody>
            <a:bodyPr wrap="none" lIns="0" tIns="0" rIns="0" bIns="0" rtlCol="0" anchor="ctr">
              <a:spAutoFit/>
            </a:bodyPr>
            <a:lstStyle/>
            <a:p>
              <a:pPr algn="ctr"/>
              <a:r>
                <a:rPr lang="en-IN" sz="816"/>
                <a:t>Dataverse</a:t>
              </a:r>
            </a:p>
          </p:txBody>
        </p:sp>
        <p:pic>
          <p:nvPicPr>
            <p:cNvPr id="226" name="Graphic 225">
              <a:extLst>
                <a:ext uri="{FF2B5EF4-FFF2-40B4-BE49-F238E27FC236}">
                  <a16:creationId xmlns:a16="http://schemas.microsoft.com/office/drawing/2014/main" id="{47281713-3CC1-4A14-AC9C-E4C19E134F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17248" y="3207852"/>
              <a:ext cx="315622" cy="315622"/>
            </a:xfrm>
            <a:prstGeom prst="rect">
              <a:avLst/>
            </a:prstGeom>
          </p:spPr>
        </p:pic>
      </p:grpSp>
      <p:pic>
        <p:nvPicPr>
          <p:cNvPr id="4" name="Graphic 3">
            <a:extLst>
              <a:ext uri="{FF2B5EF4-FFF2-40B4-BE49-F238E27FC236}">
                <a16:creationId xmlns:a16="http://schemas.microsoft.com/office/drawing/2014/main" id="{575C69DC-4F8D-25AC-407D-874DBC76C00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81387" y="3253199"/>
            <a:ext cx="408637" cy="408637"/>
          </a:xfrm>
          <a:prstGeom prst="rect">
            <a:avLst/>
          </a:prstGeom>
        </p:spPr>
      </p:pic>
      <p:pic>
        <p:nvPicPr>
          <p:cNvPr id="5" name="Graphic 4">
            <a:extLst>
              <a:ext uri="{FF2B5EF4-FFF2-40B4-BE49-F238E27FC236}">
                <a16:creationId xmlns:a16="http://schemas.microsoft.com/office/drawing/2014/main" id="{42055C5D-32D5-8356-5838-AE1FDCA99F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675148" y="3250178"/>
            <a:ext cx="410651" cy="410651"/>
          </a:xfrm>
          <a:prstGeom prst="rect">
            <a:avLst/>
          </a:prstGeom>
        </p:spPr>
      </p:pic>
      <p:pic>
        <p:nvPicPr>
          <p:cNvPr id="6" name="Graphic 5">
            <a:extLst>
              <a:ext uri="{FF2B5EF4-FFF2-40B4-BE49-F238E27FC236}">
                <a16:creationId xmlns:a16="http://schemas.microsoft.com/office/drawing/2014/main" id="{C5D9869E-8D80-54BE-92A6-1563CD7A6CE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254591" y="3212468"/>
            <a:ext cx="457221" cy="457221"/>
          </a:xfrm>
          <a:prstGeom prst="rect">
            <a:avLst/>
          </a:prstGeom>
        </p:spPr>
      </p:pic>
    </p:spTree>
    <p:custDataLst>
      <p:tags r:id="rId1"/>
    </p:custDataLst>
    <p:extLst>
      <p:ext uri="{BB962C8B-B14F-4D97-AF65-F5344CB8AC3E}">
        <p14:creationId xmlns:p14="http://schemas.microsoft.com/office/powerpoint/2010/main" val="34222182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wipe(up)">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0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0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DLP Management Interfaces</a:t>
            </a:r>
          </a:p>
        </p:txBody>
      </p:sp>
      <p:sp>
        <p:nvSpPr>
          <p:cNvPr id="32" name="Rectangle: Rounded Corners 28">
            <a:extLst>
              <a:ext uri="{FF2B5EF4-FFF2-40B4-BE49-F238E27FC236}">
                <a16:creationId xmlns:a16="http://schemas.microsoft.com/office/drawing/2014/main" id="{EAF33083-1069-4812-B739-B403A48D541F}"/>
              </a:ext>
            </a:extLst>
          </p:cNvPr>
          <p:cNvSpPr/>
          <p:nvPr/>
        </p:nvSpPr>
        <p:spPr bwMode="auto">
          <a:xfrm>
            <a:off x="592633" y="4523662"/>
            <a:ext cx="3639742" cy="752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a:solidFill>
                  <a:schemeClr val="tx1"/>
                </a:solidFill>
                <a:latin typeface="+mj-lt"/>
                <a:ea typeface="Segoe UI" pitchFamily="34" charset="0"/>
                <a:cs typeface="Segoe UI" pitchFamily="34" charset="0"/>
              </a:rPr>
              <a:t>Power Platform for Admins Connector</a:t>
            </a:r>
          </a:p>
        </p:txBody>
      </p:sp>
      <p:sp>
        <p:nvSpPr>
          <p:cNvPr id="33" name="Rectangle: Rounded Corners 29">
            <a:extLst>
              <a:ext uri="{FF2B5EF4-FFF2-40B4-BE49-F238E27FC236}">
                <a16:creationId xmlns:a16="http://schemas.microsoft.com/office/drawing/2014/main" id="{20E7490F-5519-4F48-AB04-9FFEEED00916}"/>
              </a:ext>
            </a:extLst>
          </p:cNvPr>
          <p:cNvSpPr/>
          <p:nvPr/>
        </p:nvSpPr>
        <p:spPr bwMode="auto">
          <a:xfrm>
            <a:off x="4398366" y="4523662"/>
            <a:ext cx="3639742" cy="752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a:solidFill>
                  <a:schemeClr val="tx1"/>
                </a:solidFill>
                <a:latin typeface="+mj-lt"/>
                <a:ea typeface="Segoe UI" pitchFamily="34" charset="0"/>
                <a:cs typeface="Segoe UI" pitchFamily="34" charset="0"/>
              </a:rPr>
              <a:t>Power Platform</a:t>
            </a:r>
            <a:br>
              <a:rPr lang="en-US" sz="2040">
                <a:solidFill>
                  <a:schemeClr val="tx1"/>
                </a:solidFill>
                <a:latin typeface="+mj-lt"/>
                <a:ea typeface="Segoe UI" pitchFamily="34" charset="0"/>
                <a:cs typeface="Segoe UI" pitchFamily="34" charset="0"/>
              </a:rPr>
            </a:br>
            <a:r>
              <a:rPr lang="en-US" sz="2040">
                <a:solidFill>
                  <a:schemeClr val="tx1"/>
                </a:solidFill>
                <a:latin typeface="+mj-lt"/>
                <a:ea typeface="Segoe UI" pitchFamily="34" charset="0"/>
                <a:cs typeface="Segoe UI" pitchFamily="34" charset="0"/>
              </a:rPr>
              <a:t>Admin Center</a:t>
            </a:r>
          </a:p>
        </p:txBody>
      </p:sp>
      <p:sp>
        <p:nvSpPr>
          <p:cNvPr id="34" name="Rectangle: Rounded Corners 30">
            <a:extLst>
              <a:ext uri="{FF2B5EF4-FFF2-40B4-BE49-F238E27FC236}">
                <a16:creationId xmlns:a16="http://schemas.microsoft.com/office/drawing/2014/main" id="{1685CC55-16A8-40AD-910A-9EA777645A55}"/>
              </a:ext>
            </a:extLst>
          </p:cNvPr>
          <p:cNvSpPr/>
          <p:nvPr/>
        </p:nvSpPr>
        <p:spPr bwMode="auto">
          <a:xfrm>
            <a:off x="8204101" y="4523662"/>
            <a:ext cx="3639742" cy="752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a:solidFill>
                  <a:schemeClr val="tx1"/>
                </a:solidFill>
                <a:latin typeface="+mj-lt"/>
                <a:ea typeface="Segoe UI" pitchFamily="34" charset="0"/>
                <a:cs typeface="Segoe UI" pitchFamily="34" charset="0"/>
              </a:rPr>
              <a:t>Power Apps</a:t>
            </a:r>
            <a:br>
              <a:rPr lang="en-US" sz="2040">
                <a:solidFill>
                  <a:schemeClr val="tx1"/>
                </a:solidFill>
                <a:latin typeface="+mj-lt"/>
                <a:ea typeface="Segoe UI" pitchFamily="34" charset="0"/>
                <a:cs typeface="Segoe UI" pitchFamily="34" charset="0"/>
              </a:rPr>
            </a:br>
            <a:r>
              <a:rPr lang="en-US" sz="2040">
                <a:solidFill>
                  <a:schemeClr val="tx1"/>
                </a:solidFill>
                <a:latin typeface="+mj-lt"/>
                <a:ea typeface="Segoe UI" pitchFamily="34" charset="0"/>
                <a:cs typeface="Segoe UI" pitchFamily="34" charset="0"/>
              </a:rPr>
              <a:t>PowerShell</a:t>
            </a:r>
          </a:p>
        </p:txBody>
      </p:sp>
      <p:grpSp>
        <p:nvGrpSpPr>
          <p:cNvPr id="35" name="Group 34">
            <a:extLst>
              <a:ext uri="{FF2B5EF4-FFF2-40B4-BE49-F238E27FC236}">
                <a16:creationId xmlns:a16="http://schemas.microsoft.com/office/drawing/2014/main" id="{83671906-ACF7-4A12-902E-39D534FDC3A5}"/>
              </a:ext>
            </a:extLst>
          </p:cNvPr>
          <p:cNvGrpSpPr/>
          <p:nvPr/>
        </p:nvGrpSpPr>
        <p:grpSpPr>
          <a:xfrm>
            <a:off x="8214296" y="1933209"/>
            <a:ext cx="3760778" cy="2313929"/>
            <a:chOff x="8053098" y="1895475"/>
            <a:chExt cx="3687372" cy="2268764"/>
          </a:xfrm>
        </p:grpSpPr>
        <p:sp>
          <p:nvSpPr>
            <p:cNvPr id="36" name="Rectangle: Rounded Corners 35">
              <a:extLst>
                <a:ext uri="{FF2B5EF4-FFF2-40B4-BE49-F238E27FC236}">
                  <a16:creationId xmlns:a16="http://schemas.microsoft.com/office/drawing/2014/main" id="{228EE25B-C6B9-40D3-8075-0D6A9435A195}"/>
                </a:ext>
              </a:extLst>
            </p:cNvPr>
            <p:cNvSpPr/>
            <p:nvPr/>
          </p:nvSpPr>
          <p:spPr bwMode="auto">
            <a:xfrm>
              <a:off x="8053098" y="1895475"/>
              <a:ext cx="3687372" cy="2268764"/>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41BAC766-74D4-4597-AC1E-9826B3E7057F}"/>
                </a:ext>
              </a:extLst>
            </p:cNvPr>
            <p:cNvPicPr>
              <a:picLocks noChangeAspect="1"/>
            </p:cNvPicPr>
            <p:nvPr/>
          </p:nvPicPr>
          <p:blipFill rotWithShape="1">
            <a:blip r:embed="rId4"/>
            <a:srcRect l="-1" t="1924" r="6797"/>
            <a:stretch/>
          </p:blipFill>
          <p:spPr>
            <a:xfrm>
              <a:off x="8177756" y="2006217"/>
              <a:ext cx="3438056" cy="2047280"/>
            </a:xfrm>
            <a:prstGeom prst="rect">
              <a:avLst/>
            </a:prstGeom>
          </p:spPr>
        </p:pic>
      </p:grpSp>
      <p:grpSp>
        <p:nvGrpSpPr>
          <p:cNvPr id="38" name="Group 37">
            <a:extLst>
              <a:ext uri="{FF2B5EF4-FFF2-40B4-BE49-F238E27FC236}">
                <a16:creationId xmlns:a16="http://schemas.microsoft.com/office/drawing/2014/main" id="{CEE447C5-6DA0-4438-A4BC-F5E5B395E02B}"/>
              </a:ext>
            </a:extLst>
          </p:cNvPr>
          <p:cNvGrpSpPr/>
          <p:nvPr/>
        </p:nvGrpSpPr>
        <p:grpSpPr>
          <a:xfrm>
            <a:off x="431037" y="1933209"/>
            <a:ext cx="3760778" cy="2313929"/>
            <a:chOff x="421759" y="1895475"/>
            <a:chExt cx="3687372" cy="2268764"/>
          </a:xfrm>
        </p:grpSpPr>
        <p:sp>
          <p:nvSpPr>
            <p:cNvPr id="55" name="Rectangle: Rounded Corners 54">
              <a:extLst>
                <a:ext uri="{FF2B5EF4-FFF2-40B4-BE49-F238E27FC236}">
                  <a16:creationId xmlns:a16="http://schemas.microsoft.com/office/drawing/2014/main" id="{6859C4F5-D37C-499E-8C02-846FDD9C1C95}"/>
                </a:ext>
              </a:extLst>
            </p:cNvPr>
            <p:cNvSpPr/>
            <p:nvPr/>
          </p:nvSpPr>
          <p:spPr bwMode="auto">
            <a:xfrm>
              <a:off x="421759" y="1895475"/>
              <a:ext cx="3687372" cy="2268764"/>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pic>
          <p:nvPicPr>
            <p:cNvPr id="56" name="Picture 55">
              <a:extLst>
                <a:ext uri="{FF2B5EF4-FFF2-40B4-BE49-F238E27FC236}">
                  <a16:creationId xmlns:a16="http://schemas.microsoft.com/office/drawing/2014/main" id="{95D17075-1D71-4F08-84E9-6F4EC5C99A57}"/>
                </a:ext>
              </a:extLst>
            </p:cNvPr>
            <p:cNvPicPr>
              <a:picLocks noChangeAspect="1"/>
            </p:cNvPicPr>
            <p:nvPr/>
          </p:nvPicPr>
          <p:blipFill rotWithShape="1">
            <a:blip r:embed="rId5"/>
            <a:srcRect l="-1" t="1002" r="487" b="43779"/>
            <a:stretch/>
          </p:blipFill>
          <p:spPr>
            <a:xfrm>
              <a:off x="546417" y="2009133"/>
              <a:ext cx="3438056" cy="2041448"/>
            </a:xfrm>
            <a:prstGeom prst="rect">
              <a:avLst/>
            </a:prstGeom>
          </p:spPr>
        </p:pic>
      </p:grpSp>
      <p:grpSp>
        <p:nvGrpSpPr>
          <p:cNvPr id="57" name="Group 56">
            <a:extLst>
              <a:ext uri="{FF2B5EF4-FFF2-40B4-BE49-F238E27FC236}">
                <a16:creationId xmlns:a16="http://schemas.microsoft.com/office/drawing/2014/main" id="{3207627A-4479-4340-B7D3-8C52EFE5DE25}"/>
              </a:ext>
            </a:extLst>
          </p:cNvPr>
          <p:cNvGrpSpPr/>
          <p:nvPr/>
        </p:nvGrpSpPr>
        <p:grpSpPr>
          <a:xfrm>
            <a:off x="4322666" y="1933209"/>
            <a:ext cx="3760778" cy="2313929"/>
            <a:chOff x="4237428" y="1895475"/>
            <a:chExt cx="3687372" cy="2268764"/>
          </a:xfrm>
        </p:grpSpPr>
        <p:sp>
          <p:nvSpPr>
            <p:cNvPr id="58" name="Rectangle: Rounded Corners 57">
              <a:extLst>
                <a:ext uri="{FF2B5EF4-FFF2-40B4-BE49-F238E27FC236}">
                  <a16:creationId xmlns:a16="http://schemas.microsoft.com/office/drawing/2014/main" id="{866CB777-99A4-4E6C-ACDD-52A8C0116714}"/>
                </a:ext>
              </a:extLst>
            </p:cNvPr>
            <p:cNvSpPr/>
            <p:nvPr/>
          </p:nvSpPr>
          <p:spPr bwMode="auto">
            <a:xfrm>
              <a:off x="4237428" y="1895475"/>
              <a:ext cx="3687372" cy="2268764"/>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9" name="Picture 58">
              <a:extLst>
                <a:ext uri="{FF2B5EF4-FFF2-40B4-BE49-F238E27FC236}">
                  <a16:creationId xmlns:a16="http://schemas.microsoft.com/office/drawing/2014/main" id="{EAFBDDF1-FEA3-4CB8-9AB5-FADE835DCF78}"/>
                </a:ext>
              </a:extLst>
            </p:cNvPr>
            <p:cNvPicPr>
              <a:picLocks/>
            </p:cNvPicPr>
            <p:nvPr/>
          </p:nvPicPr>
          <p:blipFill rotWithShape="1">
            <a:blip r:embed="rId6"/>
            <a:srcRect r="5554"/>
            <a:stretch/>
          </p:blipFill>
          <p:spPr>
            <a:xfrm>
              <a:off x="4362086" y="2009776"/>
              <a:ext cx="3438056" cy="2040164"/>
            </a:xfrm>
            <a:prstGeom prst="rect">
              <a:avLst/>
            </a:prstGeom>
          </p:spPr>
        </p:pic>
      </p:grpSp>
      <p:cxnSp>
        <p:nvCxnSpPr>
          <p:cNvPr id="60" name="Straight Connector 59">
            <a:extLst>
              <a:ext uri="{FF2B5EF4-FFF2-40B4-BE49-F238E27FC236}">
                <a16:creationId xmlns:a16="http://schemas.microsoft.com/office/drawing/2014/main" id="{35A01578-00BD-4588-B6D2-8518614B932E}"/>
              </a:ext>
            </a:extLst>
          </p:cNvPr>
          <p:cNvCxnSpPr>
            <a:cxnSpLocks/>
          </p:cNvCxnSpPr>
          <p:nvPr/>
        </p:nvCxnSpPr>
        <p:spPr>
          <a:xfrm>
            <a:off x="4257241" y="4603054"/>
            <a:ext cx="0" cy="593629"/>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E7342AC-879E-42A9-A5E1-7ABE95F155D7}"/>
              </a:ext>
            </a:extLst>
          </p:cNvPr>
          <p:cNvCxnSpPr>
            <a:cxnSpLocks/>
          </p:cNvCxnSpPr>
          <p:nvPr/>
        </p:nvCxnSpPr>
        <p:spPr>
          <a:xfrm>
            <a:off x="8148870" y="4603054"/>
            <a:ext cx="0" cy="593629"/>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C6359EE4-BDD9-D839-CBD5-5F96478AA56D}"/>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8452222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42" presetClass="path" presetSubtype="0" decel="100000" fill="hold" grpId="1" nodeType="withEffect">
                                  <p:stCondLst>
                                    <p:cond delay="0"/>
                                  </p:stCondLst>
                                  <p:childTnLst>
                                    <p:animMotion origin="layout" path="M -3.125E-6 4.07407E-6 L -3.125E-6 0.03541 " pathEditMode="relative" rAng="0" ptsTypes="AA">
                                      <p:cBhvr>
                                        <p:cTn id="12" dur="700" spd="-100000" fill="hold"/>
                                        <p:tgtEl>
                                          <p:spTgt spid="32"/>
                                        </p:tgtEl>
                                        <p:attrNameLst>
                                          <p:attrName>ppt_x</p:attrName>
                                          <p:attrName>ppt_y</p:attrName>
                                        </p:attrNameLst>
                                      </p:cBhvr>
                                      <p:rCtr x="0" y="1782"/>
                                    </p:animMotion>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42" presetClass="path" presetSubtype="0" decel="100000" fill="hold" grpId="1" nodeType="withEffect">
                                  <p:stCondLst>
                                    <p:cond delay="0"/>
                                  </p:stCondLst>
                                  <p:childTnLst>
                                    <p:animMotion origin="layout" path="M -3.125E-6 4.07407E-6 L -3.125E-6 0.03541 " pathEditMode="relative" rAng="0" ptsTypes="AA">
                                      <p:cBhvr>
                                        <p:cTn id="25" dur="700" spd="-100000" fill="hold"/>
                                        <p:tgtEl>
                                          <p:spTgt spid="33"/>
                                        </p:tgtEl>
                                        <p:attrNameLst>
                                          <p:attrName>ppt_x</p:attrName>
                                          <p:attrName>ppt_y</p:attrName>
                                        </p:attrNameLst>
                                      </p:cBhvr>
                                      <p:rCtr x="0" y="1782"/>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42" presetClass="path" presetSubtype="0" decel="100000" fill="hold" grpId="1" nodeType="withEffect">
                                  <p:stCondLst>
                                    <p:cond delay="0"/>
                                  </p:stCondLst>
                                  <p:childTnLst>
                                    <p:animMotion origin="layout" path="M -3.125E-6 4.07407E-6 L -3.125E-6 0.03541 " pathEditMode="relative" rAng="0" ptsTypes="AA">
                                      <p:cBhvr>
                                        <p:cTn id="38" dur="700" spd="-100000" fill="hold"/>
                                        <p:tgtEl>
                                          <p:spTgt spid="34"/>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P spid="3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4519303"/>
            <a:ext cx="11517312" cy="830997"/>
          </a:xfrm>
        </p:spPr>
        <p:txBody>
          <a:bodyPr/>
          <a:lstStyle/>
          <a:p>
            <a:pPr>
              <a:lnSpc>
                <a:spcPct val="100000"/>
              </a:lnSpc>
            </a:pPr>
            <a:r>
              <a:rPr lang="en-US" sz="5400"/>
              <a:t>Tenant Isolation</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426329911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Tenant Isolation</a:t>
            </a:r>
          </a:p>
        </p:txBody>
      </p:sp>
      <p:sp>
        <p:nvSpPr>
          <p:cNvPr id="3" name="Content Placeholder 2"/>
          <p:cNvSpPr>
            <a:spLocks noGrp="1"/>
          </p:cNvSpPr>
          <p:nvPr>
            <p:ph sz="quarter" idx="13"/>
            <p:custDataLst>
              <p:tags r:id="rId2"/>
            </p:custDataLst>
          </p:nvPr>
        </p:nvSpPr>
        <p:spPr>
          <a:xfrm>
            <a:off x="655637" y="2035767"/>
            <a:ext cx="4671274" cy="4493923"/>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285750" indent="-285750" algn="l">
              <a:buFont typeface="Arial" panose="020B0604020202020204" pitchFamily="34" charset="0"/>
              <a:buChar char="•"/>
            </a:pPr>
            <a:r>
              <a:rPr lang="en-GB" sz="1600">
                <a:gradFill>
                  <a:gsLst>
                    <a:gs pos="2917">
                      <a:schemeClr val="tx1"/>
                    </a:gs>
                    <a:gs pos="30000">
                      <a:schemeClr val="tx1"/>
                    </a:gs>
                  </a:gsLst>
                  <a:lin ang="5400000" scaled="0"/>
                </a:gradFill>
              </a:rPr>
              <a:t>Currently in preview and available in Power PPAC &gt; </a:t>
            </a:r>
            <a:r>
              <a:rPr lang="en-GB" sz="1600" b="1" i="0">
                <a:solidFill>
                  <a:srgbClr val="171717"/>
                </a:solidFill>
                <a:effectLst/>
              </a:rPr>
              <a:t>Policies</a:t>
            </a:r>
            <a:r>
              <a:rPr lang="en-GB" sz="1600" b="0" i="0">
                <a:solidFill>
                  <a:srgbClr val="171717"/>
                </a:solidFill>
                <a:effectLst/>
              </a:rPr>
              <a:t> &gt; </a:t>
            </a:r>
            <a:r>
              <a:rPr lang="en-GB" sz="1600" b="1" i="0">
                <a:solidFill>
                  <a:srgbClr val="171717"/>
                </a:solidFill>
                <a:effectLst/>
              </a:rPr>
              <a:t>Tenant isolation</a:t>
            </a:r>
            <a:r>
              <a:rPr lang="en-GB" sz="1600" b="0" i="0">
                <a:solidFill>
                  <a:srgbClr val="171717"/>
                </a:solidFill>
                <a:effectLst/>
              </a:rPr>
              <a:t>. (Default setting is off).</a:t>
            </a:r>
            <a:endParaRPr lang="en-GB" sz="1600">
              <a:solidFill>
                <a:srgbClr val="171717"/>
              </a:solidFill>
            </a:endParaRPr>
          </a:p>
          <a:p>
            <a:pPr marL="285750" indent="-285750" algn="l">
              <a:buFont typeface="Arial" panose="020B0604020202020204" pitchFamily="34" charset="0"/>
              <a:buChar char="•"/>
            </a:pPr>
            <a:r>
              <a:rPr lang="en-GB" sz="1600" b="0" i="0">
                <a:solidFill>
                  <a:srgbClr val="171717"/>
                </a:solidFill>
                <a:effectLst/>
              </a:rPr>
              <a:t>New Tenant Rule can be created for Inbound and/or Outbound Restriction once Tenant Isolation is turned on.</a:t>
            </a:r>
            <a:endParaRPr lang="en-GB" sz="1600">
              <a:solidFill>
                <a:srgbClr val="171717"/>
              </a:solidFill>
            </a:endParaRPr>
          </a:p>
          <a:p>
            <a:pPr marL="285750" indent="-285750" algn="l">
              <a:buFont typeface="Arial" panose="020B0604020202020204" pitchFamily="34" charset="0"/>
              <a:buChar char="•"/>
            </a:pPr>
            <a:r>
              <a:rPr lang="en-GB" sz="1600" b="0" i="0">
                <a:solidFill>
                  <a:srgbClr val="171717"/>
                </a:solidFill>
                <a:effectLst/>
              </a:rPr>
              <a:t>Tenant domain or ID to be added to the Allowed list, you can use * for all tenants.</a:t>
            </a:r>
            <a:endParaRPr lang="en-GB" sz="1600">
              <a:solidFill>
                <a:srgbClr val="171717"/>
              </a:solidFill>
            </a:endParaRPr>
          </a:p>
          <a:p>
            <a:pPr marL="285750" indent="-285750" algn="l">
              <a:buFont typeface="Arial" panose="020B0604020202020204" pitchFamily="34" charset="0"/>
              <a:buChar char="•"/>
            </a:pPr>
            <a:r>
              <a:rPr lang="en-GB" sz="1600" b="0" i="0">
                <a:solidFill>
                  <a:srgbClr val="171717"/>
                </a:solidFill>
                <a:effectLst/>
              </a:rPr>
              <a:t>Users who create or edit a resource affected by the tenant isolation policy will see a </a:t>
            </a:r>
            <a:r>
              <a:rPr lang="en-GB" sz="1600" b="0" i="0">
                <a:solidFill>
                  <a:srgbClr val="171717"/>
                </a:solidFill>
                <a:effectLst/>
                <a:hlinkClick r:id="rId5"/>
              </a:rPr>
              <a:t>related error message. </a:t>
            </a:r>
            <a:endParaRPr lang="en-GB" sz="1600">
              <a:solidFill>
                <a:srgbClr val="171717"/>
              </a:solidFill>
            </a:endParaRPr>
          </a:p>
          <a:p>
            <a:pPr marL="285750" indent="-285750" algn="l">
              <a:buFont typeface="Arial" panose="020B0604020202020204" pitchFamily="34" charset="0"/>
              <a:buChar char="•"/>
            </a:pPr>
            <a:r>
              <a:rPr lang="en-GB" sz="1600" b="0" i="0">
                <a:solidFill>
                  <a:srgbClr val="171717"/>
                </a:solidFill>
                <a:effectLst/>
              </a:rPr>
              <a:t>Existing Apps or flows that are in violation of the tenant isolation policy won't run successfully.</a:t>
            </a:r>
            <a:endParaRPr lang="en-GB" sz="1600">
              <a:solidFill>
                <a:srgbClr val="171717"/>
              </a:solidFill>
            </a:endParaRPr>
          </a:p>
          <a:p>
            <a:pPr marL="285750" indent="-285750" algn="l">
              <a:buFont typeface="Arial" panose="020B0604020202020204" pitchFamily="34" charset="0"/>
              <a:buChar char="•"/>
            </a:pPr>
            <a:r>
              <a:rPr lang="en-GB" sz="1600" b="0" i="0">
                <a:solidFill>
                  <a:srgbClr val="171717"/>
                </a:solidFill>
                <a:effectLst/>
                <a:hlinkClick r:id="rId6"/>
              </a:rPr>
              <a:t>Additional information</a:t>
            </a:r>
            <a:r>
              <a:rPr lang="en-GB" sz="1600" b="0" i="0">
                <a:solidFill>
                  <a:srgbClr val="171717"/>
                </a:solidFill>
                <a:effectLst/>
              </a:rPr>
              <a:t>.</a:t>
            </a:r>
          </a:p>
        </p:txBody>
      </p:sp>
      <p:sp>
        <p:nvSpPr>
          <p:cNvPr id="4" name="Rectangle: Rounded Corners 3">
            <a:extLst>
              <a:ext uri="{FF2B5EF4-FFF2-40B4-BE49-F238E27FC236}">
                <a16:creationId xmlns:a16="http://schemas.microsoft.com/office/drawing/2014/main" id="{2A6ECE32-7EE3-40EC-8827-AF0851E09A1B}"/>
              </a:ext>
            </a:extLst>
          </p:cNvPr>
          <p:cNvSpPr/>
          <p:nvPr/>
        </p:nvSpPr>
        <p:spPr bwMode="auto">
          <a:xfrm>
            <a:off x="5771255" y="2486059"/>
            <a:ext cx="6095320" cy="3593340"/>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1F643FB9-AB05-8E70-528E-FB1CE35DD9E2}"/>
              </a:ext>
            </a:extLst>
          </p:cNvPr>
          <p:cNvSpPr txBox="1"/>
          <p:nvPr/>
        </p:nvSpPr>
        <p:spPr>
          <a:xfrm>
            <a:off x="655637" y="1226375"/>
            <a:ext cx="10723418" cy="492443"/>
          </a:xfrm>
          <a:prstGeom prst="rect">
            <a:avLst/>
          </a:prstGeom>
          <a:noFill/>
        </p:spPr>
        <p:txBody>
          <a:bodyPr wrap="square" lIns="0" tIns="0" rIns="0" bIns="0" rtlCol="0">
            <a:spAutoFit/>
          </a:bodyPr>
          <a:lstStyle/>
          <a:p>
            <a:pPr algn="l"/>
            <a:r>
              <a:rPr lang="en-US" sz="1600"/>
              <a:t>Tenant isolation allows admins to effectively govern the movement of tenant data from Azure AD authorized data sources to and from their tenant.</a:t>
            </a:r>
          </a:p>
        </p:txBody>
      </p:sp>
      <p:sp>
        <p:nvSpPr>
          <p:cNvPr id="9" name="Rectangle 8">
            <a:extLst>
              <a:ext uri="{FF2B5EF4-FFF2-40B4-BE49-F238E27FC236}">
                <a16:creationId xmlns:a16="http://schemas.microsoft.com/office/drawing/2014/main" id="{F53A54C5-3FC6-BB07-55B4-5C35A854093A}"/>
              </a:ext>
            </a:extLst>
          </p:cNvPr>
          <p:cNvSpPr/>
          <p:nvPr/>
        </p:nvSpPr>
        <p:spPr>
          <a:xfrm>
            <a:off x="655637" y="778601"/>
            <a:ext cx="5779659" cy="246221"/>
          </a:xfrm>
          <a:prstGeom prst="rect">
            <a:avLst/>
          </a:prstGeom>
        </p:spPr>
        <p:txBody>
          <a:bodyPr wrap="none" lIns="0" tIns="0" rIns="0" bIns="0">
            <a:spAutoFit/>
          </a:bodyPr>
          <a:lstStyle/>
          <a:p>
            <a:pPr defTabSz="1195152"/>
            <a:r>
              <a:rPr lang="en-FI" sz="1600" i="1"/>
              <a:t>T</a:t>
            </a:r>
            <a:r>
              <a:rPr lang="en-US" sz="1600" i="1"/>
              <a:t>his restriction only applies to PowerApps and Power Automate </a:t>
            </a:r>
          </a:p>
        </p:txBody>
      </p:sp>
      <p:sp>
        <p:nvSpPr>
          <p:cNvPr id="5" name="Footer Placeholder 2">
            <a:extLst>
              <a:ext uri="{FF2B5EF4-FFF2-40B4-BE49-F238E27FC236}">
                <a16:creationId xmlns:a16="http://schemas.microsoft.com/office/drawing/2014/main" id="{9BEA74DE-0725-60E7-B4D8-C5CBCAE5ECA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pic>
        <p:nvPicPr>
          <p:cNvPr id="10" name="Picture 9">
            <a:extLst>
              <a:ext uri="{FF2B5EF4-FFF2-40B4-BE49-F238E27FC236}">
                <a16:creationId xmlns:a16="http://schemas.microsoft.com/office/drawing/2014/main" id="{B7657DF1-DA45-A8D4-8248-598E0E2320D6}"/>
              </a:ext>
            </a:extLst>
          </p:cNvPr>
          <p:cNvPicPr>
            <a:picLocks noChangeAspect="1"/>
          </p:cNvPicPr>
          <p:nvPr/>
        </p:nvPicPr>
        <p:blipFill>
          <a:blip r:embed="rId7"/>
          <a:stretch>
            <a:fillRect/>
          </a:stretch>
        </p:blipFill>
        <p:spPr>
          <a:xfrm>
            <a:off x="6017345" y="2724746"/>
            <a:ext cx="5539027" cy="3120776"/>
          </a:xfrm>
          <a:prstGeom prst="rect">
            <a:avLst/>
          </a:prstGeom>
        </p:spPr>
      </p:pic>
    </p:spTree>
    <p:custDataLst>
      <p:tags r:id="rId1"/>
    </p:custDataLst>
    <p:extLst>
      <p:ext uri="{BB962C8B-B14F-4D97-AF65-F5344CB8AC3E}">
        <p14:creationId xmlns:p14="http://schemas.microsoft.com/office/powerpoint/2010/main" val="12415416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Configuration scenarios</a:t>
            </a:r>
          </a:p>
        </p:txBody>
      </p:sp>
      <p:sp>
        <p:nvSpPr>
          <p:cNvPr id="3" name="Content Placeholder 2"/>
          <p:cNvSpPr>
            <a:spLocks noGrp="1"/>
          </p:cNvSpPr>
          <p:nvPr>
            <p:ph sz="quarter" idx="13"/>
            <p:custDataLst>
              <p:tags r:id="rId2"/>
            </p:custDataLst>
          </p:nvPr>
        </p:nvSpPr>
        <p:spPr>
          <a:xfrm>
            <a:off x="655637" y="1483383"/>
            <a:ext cx="6514090" cy="4493923"/>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285750" indent="-285750" algn="l">
              <a:buFont typeface="Arial" panose="020B0604020202020204" pitchFamily="34" charset="0"/>
              <a:buChar char="•"/>
            </a:pPr>
            <a:r>
              <a:rPr lang="en-GB" sz="1600" b="1" i="0">
                <a:solidFill>
                  <a:srgbClr val="171717"/>
                </a:solidFill>
                <a:effectLst/>
                <a:cs typeface="Segoe UI"/>
              </a:rPr>
              <a:t>Two-way tenant isolation (inbound and outbound connection restriction).</a:t>
            </a:r>
          </a:p>
          <a:p>
            <a:pPr marL="596265" lvl="1" indent="-285750">
              <a:buFont typeface="Arial" panose="020B0604020202020204" pitchFamily="34" charset="0"/>
              <a:buChar char="•"/>
            </a:pPr>
            <a:r>
              <a:rPr lang="en-US" sz="1600"/>
              <a:t>Two-way tenant isolation will block connection establishment attempts to your tenant from other tenants. Additionally, two-way tenant isolation will also block connection establishment attempts from your tenant to other tenants.</a:t>
            </a:r>
            <a:endParaRPr lang="en-US" sz="1600">
              <a:cs typeface="Segoe UI"/>
            </a:endParaRPr>
          </a:p>
          <a:p>
            <a:pPr marL="285750" indent="-285750">
              <a:buFont typeface="Arial" panose="020B0604020202020204" pitchFamily="34" charset="0"/>
              <a:buChar char="•"/>
            </a:pPr>
            <a:r>
              <a:rPr lang="en-US" sz="1600" b="1">
                <a:cs typeface="Segoe UI"/>
              </a:rPr>
              <a:t>Tenant isolation with allowlists</a:t>
            </a:r>
          </a:p>
          <a:p>
            <a:pPr marL="596265" lvl="1" indent="-285750">
              <a:buFont typeface="Arial" panose="020B0604020202020204" pitchFamily="34" charset="0"/>
              <a:buChar char="•"/>
            </a:pPr>
            <a:r>
              <a:rPr lang="en-US" sz="1600"/>
              <a:t>One-Way tenant isolation or inbound isolation will block connection establishments attempts to your tenant from other tenants.</a:t>
            </a:r>
            <a:endParaRPr lang="en-US" sz="1600">
              <a:cs typeface="Segoe UI"/>
            </a:endParaRPr>
          </a:p>
          <a:p>
            <a:pPr marL="596265" lvl="1" indent="-285750">
              <a:buFont typeface="Arial" panose="020B0604020202020204" pitchFamily="34" charset="0"/>
              <a:buChar char="•"/>
            </a:pPr>
            <a:r>
              <a:rPr lang="en-US" sz="1600" b="1"/>
              <a:t>Scenario: Outbound allowlist </a:t>
            </a:r>
            <a:r>
              <a:rPr lang="en-US" sz="1600"/>
              <a:t>– </a:t>
            </a:r>
            <a:r>
              <a:rPr lang="en-US" sz="1600" err="1"/>
              <a:t>Fabrikam</a:t>
            </a:r>
            <a:r>
              <a:rPr lang="en-US" sz="1600"/>
              <a:t> is added to outbound allowlist of the Contoso tenant.</a:t>
            </a:r>
            <a:endParaRPr lang="en-US" sz="1600">
              <a:cs typeface="Segoe UI"/>
            </a:endParaRPr>
          </a:p>
          <a:p>
            <a:pPr marL="596265" lvl="1" indent="-285750">
              <a:buFont typeface="Arial" panose="020B0604020202020204" pitchFamily="34" charset="0"/>
              <a:buChar char="•"/>
            </a:pPr>
            <a:r>
              <a:rPr lang="en-US" sz="1600" b="1"/>
              <a:t>Scenario: Bidirectional allowlist </a:t>
            </a:r>
            <a:r>
              <a:rPr lang="en-US" sz="1600"/>
              <a:t>– </a:t>
            </a:r>
            <a:r>
              <a:rPr lang="en-US" sz="1600" err="1"/>
              <a:t>Fabrikam</a:t>
            </a:r>
            <a:r>
              <a:rPr lang="en-US" sz="1600"/>
              <a:t> is added to the inbound and outbound allowlists of the Contoso tenant</a:t>
            </a:r>
            <a:endParaRPr lang="en-US" sz="1600">
              <a:cs typeface="Segoe UI"/>
            </a:endParaRPr>
          </a:p>
          <a:p>
            <a:pPr marL="0" indent="0">
              <a:buNone/>
            </a:pPr>
            <a:endParaRPr lang="en-GB" sz="1200"/>
          </a:p>
          <a:p>
            <a:pPr marL="0" indent="0">
              <a:buNone/>
            </a:pPr>
            <a:r>
              <a:rPr lang="en-GB" sz="1200">
                <a:solidFill>
                  <a:srgbClr val="7030A0"/>
                </a:solidFill>
                <a:cs typeface="Segoe UI"/>
              </a:rPr>
              <a:t>Note: a connection attempt initiated by a guest user from their host tenant targeting data sources withing the same host tenant is not evaluated by the tenant isolation rules.</a:t>
            </a:r>
          </a:p>
        </p:txBody>
      </p:sp>
      <p:sp>
        <p:nvSpPr>
          <p:cNvPr id="9" name="Rectangle 8">
            <a:extLst>
              <a:ext uri="{FF2B5EF4-FFF2-40B4-BE49-F238E27FC236}">
                <a16:creationId xmlns:a16="http://schemas.microsoft.com/office/drawing/2014/main" id="{F53A54C5-3FC6-BB07-55B4-5C35A854093A}"/>
              </a:ext>
            </a:extLst>
          </p:cNvPr>
          <p:cNvSpPr/>
          <p:nvPr/>
        </p:nvSpPr>
        <p:spPr>
          <a:xfrm>
            <a:off x="655637" y="778601"/>
            <a:ext cx="5779659" cy="246221"/>
          </a:xfrm>
          <a:prstGeom prst="rect">
            <a:avLst/>
          </a:prstGeom>
        </p:spPr>
        <p:txBody>
          <a:bodyPr wrap="none" lIns="0" tIns="0" rIns="0" bIns="0">
            <a:spAutoFit/>
          </a:bodyPr>
          <a:lstStyle/>
          <a:p>
            <a:pPr defTabSz="1195152"/>
            <a:r>
              <a:rPr lang="en-FI" sz="1600" i="1"/>
              <a:t>T</a:t>
            </a:r>
            <a:r>
              <a:rPr lang="en-US" sz="1600" i="1"/>
              <a:t>his restriction only applies to PowerApps and Power Automate </a:t>
            </a:r>
          </a:p>
        </p:txBody>
      </p:sp>
      <p:pic>
        <p:nvPicPr>
          <p:cNvPr id="13" name="Picture 12">
            <a:extLst>
              <a:ext uri="{FF2B5EF4-FFF2-40B4-BE49-F238E27FC236}">
                <a16:creationId xmlns:a16="http://schemas.microsoft.com/office/drawing/2014/main" id="{49DAB469-DCC6-E516-5B4B-4411E05A0C25}"/>
              </a:ext>
            </a:extLst>
          </p:cNvPr>
          <p:cNvPicPr>
            <a:picLocks noChangeAspect="1"/>
          </p:cNvPicPr>
          <p:nvPr/>
        </p:nvPicPr>
        <p:blipFill>
          <a:blip r:embed="rId5"/>
          <a:stretch>
            <a:fillRect/>
          </a:stretch>
        </p:blipFill>
        <p:spPr>
          <a:xfrm>
            <a:off x="7418959" y="562939"/>
            <a:ext cx="4773041" cy="1814661"/>
          </a:xfrm>
          <a:prstGeom prst="rect">
            <a:avLst/>
          </a:prstGeom>
        </p:spPr>
      </p:pic>
      <p:pic>
        <p:nvPicPr>
          <p:cNvPr id="15" name="Picture 14">
            <a:extLst>
              <a:ext uri="{FF2B5EF4-FFF2-40B4-BE49-F238E27FC236}">
                <a16:creationId xmlns:a16="http://schemas.microsoft.com/office/drawing/2014/main" id="{0CB376C0-34DB-6F65-4F0E-973191AD3504}"/>
              </a:ext>
            </a:extLst>
          </p:cNvPr>
          <p:cNvPicPr>
            <a:picLocks noChangeAspect="1"/>
          </p:cNvPicPr>
          <p:nvPr/>
        </p:nvPicPr>
        <p:blipFill>
          <a:blip r:embed="rId6"/>
          <a:stretch>
            <a:fillRect/>
          </a:stretch>
        </p:blipFill>
        <p:spPr>
          <a:xfrm>
            <a:off x="7346222" y="2773974"/>
            <a:ext cx="4773168" cy="1799532"/>
          </a:xfrm>
          <a:prstGeom prst="rect">
            <a:avLst/>
          </a:prstGeom>
        </p:spPr>
      </p:pic>
      <p:pic>
        <p:nvPicPr>
          <p:cNvPr id="19" name="Picture 18">
            <a:extLst>
              <a:ext uri="{FF2B5EF4-FFF2-40B4-BE49-F238E27FC236}">
                <a16:creationId xmlns:a16="http://schemas.microsoft.com/office/drawing/2014/main" id="{EDE5BD78-B896-35C8-8F22-F2E894736176}"/>
              </a:ext>
            </a:extLst>
          </p:cNvPr>
          <p:cNvPicPr>
            <a:picLocks noChangeAspect="1"/>
          </p:cNvPicPr>
          <p:nvPr/>
        </p:nvPicPr>
        <p:blipFill>
          <a:blip r:embed="rId7"/>
          <a:stretch>
            <a:fillRect/>
          </a:stretch>
        </p:blipFill>
        <p:spPr>
          <a:xfrm>
            <a:off x="7338973" y="4953939"/>
            <a:ext cx="4787665" cy="1819656"/>
          </a:xfrm>
          <a:prstGeom prst="rect">
            <a:avLst/>
          </a:prstGeom>
        </p:spPr>
      </p:pic>
      <p:sp>
        <p:nvSpPr>
          <p:cNvPr id="20" name="TextBox 19">
            <a:extLst>
              <a:ext uri="{FF2B5EF4-FFF2-40B4-BE49-F238E27FC236}">
                <a16:creationId xmlns:a16="http://schemas.microsoft.com/office/drawing/2014/main" id="{0C91C983-AE91-2958-0475-94264FEC3F90}"/>
              </a:ext>
            </a:extLst>
          </p:cNvPr>
          <p:cNvSpPr txBox="1"/>
          <p:nvPr/>
        </p:nvSpPr>
        <p:spPr>
          <a:xfrm>
            <a:off x="8364682" y="192972"/>
            <a:ext cx="3096491" cy="507831"/>
          </a:xfrm>
          <a:prstGeom prst="rect">
            <a:avLst/>
          </a:prstGeom>
          <a:noFill/>
        </p:spPr>
        <p:txBody>
          <a:bodyPr wrap="square" lIns="0" tIns="0" rIns="0" bIns="0" rtlCol="0">
            <a:spAutoFit/>
          </a:bodyPr>
          <a:lstStyle/>
          <a:p>
            <a:pPr algn="ctr"/>
            <a:r>
              <a:rPr lang="en-GB" sz="1100" b="1" i="0">
                <a:solidFill>
                  <a:srgbClr val="171717"/>
                </a:solidFill>
                <a:effectLst/>
              </a:rPr>
              <a:t>Two-way tenant isolation (inbound and outbound connection restriction).</a:t>
            </a:r>
          </a:p>
          <a:p>
            <a:pPr algn="ctr"/>
            <a:endParaRPr lang="en-US" sz="110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9A3E0137-3CE1-3BD9-7629-BDA6437743B0}"/>
              </a:ext>
            </a:extLst>
          </p:cNvPr>
          <p:cNvSpPr txBox="1"/>
          <p:nvPr/>
        </p:nvSpPr>
        <p:spPr>
          <a:xfrm>
            <a:off x="8364681" y="2459695"/>
            <a:ext cx="3096491" cy="169277"/>
          </a:xfrm>
          <a:prstGeom prst="rect">
            <a:avLst/>
          </a:prstGeom>
          <a:noFill/>
        </p:spPr>
        <p:txBody>
          <a:bodyPr wrap="square" lIns="0" tIns="0" rIns="0" bIns="0" rtlCol="0">
            <a:spAutoFit/>
          </a:bodyPr>
          <a:lstStyle/>
          <a:p>
            <a:pPr algn="ctr"/>
            <a:r>
              <a:rPr lang="en-US" sz="1100" b="1"/>
              <a:t>Scenario: Outbound allowlist</a:t>
            </a:r>
            <a:endParaRPr lang="en-US" sz="1100">
              <a:gradFill>
                <a:gsLst>
                  <a:gs pos="2917">
                    <a:schemeClr val="tx1"/>
                  </a:gs>
                  <a:gs pos="30000">
                    <a:schemeClr val="tx1"/>
                  </a:gs>
                </a:gsLst>
                <a:lin ang="5400000" scaled="0"/>
              </a:gradFill>
            </a:endParaRPr>
          </a:p>
        </p:txBody>
      </p:sp>
      <p:sp>
        <p:nvSpPr>
          <p:cNvPr id="22" name="TextBox 21">
            <a:extLst>
              <a:ext uri="{FF2B5EF4-FFF2-40B4-BE49-F238E27FC236}">
                <a16:creationId xmlns:a16="http://schemas.microsoft.com/office/drawing/2014/main" id="{F21825FE-6239-AEFB-4F7F-18F19D326CA8}"/>
              </a:ext>
            </a:extLst>
          </p:cNvPr>
          <p:cNvSpPr txBox="1"/>
          <p:nvPr/>
        </p:nvSpPr>
        <p:spPr>
          <a:xfrm>
            <a:off x="8364680" y="4701596"/>
            <a:ext cx="3096491" cy="169277"/>
          </a:xfrm>
          <a:prstGeom prst="rect">
            <a:avLst/>
          </a:prstGeom>
          <a:noFill/>
        </p:spPr>
        <p:txBody>
          <a:bodyPr wrap="square" lIns="0" tIns="0" rIns="0" bIns="0" rtlCol="0">
            <a:spAutoFit/>
          </a:bodyPr>
          <a:lstStyle/>
          <a:p>
            <a:pPr algn="ctr"/>
            <a:r>
              <a:rPr lang="en-US" sz="1100" b="1"/>
              <a:t>Scenario: Bidirectional allowlist </a:t>
            </a:r>
            <a:endParaRPr lang="en-US" sz="1100">
              <a:gradFill>
                <a:gsLst>
                  <a:gs pos="2917">
                    <a:schemeClr val="tx1"/>
                  </a:gs>
                  <a:gs pos="30000">
                    <a:schemeClr val="tx1"/>
                  </a:gs>
                </a:gsLst>
                <a:lin ang="5400000" scaled="0"/>
              </a:gradFill>
            </a:endParaRPr>
          </a:p>
        </p:txBody>
      </p:sp>
      <p:sp>
        <p:nvSpPr>
          <p:cNvPr id="4" name="Footer Placeholder 2">
            <a:extLst>
              <a:ext uri="{FF2B5EF4-FFF2-40B4-BE49-F238E27FC236}">
                <a16:creationId xmlns:a16="http://schemas.microsoft.com/office/drawing/2014/main" id="{8D9591A1-7824-2C58-3B80-81DB6954368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33257965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fade">
                                      <p:cBhvr>
                                        <p:cTn id="5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4519303"/>
            <a:ext cx="11517312" cy="830997"/>
          </a:xfrm>
        </p:spPr>
        <p:txBody>
          <a:bodyPr/>
          <a:lstStyle/>
          <a:p>
            <a:pPr>
              <a:lnSpc>
                <a:spcPct val="100000"/>
              </a:lnSpc>
            </a:pPr>
            <a:r>
              <a:rPr lang="en-US" sz="5400"/>
              <a:t>Customer Lockbox</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06505931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BC6B63B-780C-64AF-00F5-3B04ED210F98}"/>
              </a:ext>
            </a:extLst>
          </p:cNvPr>
          <p:cNvSpPr/>
          <p:nvPr/>
        </p:nvSpPr>
        <p:spPr bwMode="auto">
          <a:xfrm>
            <a:off x="5925281" y="2295125"/>
            <a:ext cx="6168785" cy="3593340"/>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rgbClr val="243A5E"/>
                </a:solidFill>
              </a:rPr>
              <a:t>Customer Lockbox</a:t>
            </a:r>
          </a:p>
        </p:txBody>
      </p:sp>
      <p:sp>
        <p:nvSpPr>
          <p:cNvPr id="3" name="Content Placeholder 2"/>
          <p:cNvSpPr>
            <a:spLocks noGrp="1"/>
          </p:cNvSpPr>
          <p:nvPr>
            <p:ph sz="quarter" idx="13"/>
            <p:custDataLst>
              <p:tags r:id="rId2"/>
            </p:custDataLst>
          </p:nvPr>
        </p:nvSpPr>
        <p:spPr>
          <a:xfrm>
            <a:off x="655636" y="2213264"/>
            <a:ext cx="5045917" cy="3173426"/>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285750" indent="-285750" algn="l">
              <a:buFont typeface="Arial" panose="020B0604020202020204" pitchFamily="34" charset="0"/>
              <a:buChar char="•"/>
            </a:pPr>
            <a:r>
              <a:rPr lang="en-US" sz="1800"/>
              <a:t>Power Platform applications and services store customer data in several Azure storage technologies. When Customer Lockbox is enabled for an environment, customer data associated with the respective environment is protected by the lockbox policy, irrespective of the storage type.</a:t>
            </a:r>
          </a:p>
          <a:p>
            <a:pPr marL="285750" indent="-285750" algn="l">
              <a:buFont typeface="Arial" panose="020B0604020202020204" pitchFamily="34" charset="0"/>
              <a:buChar char="•"/>
            </a:pPr>
            <a:r>
              <a:rPr lang="en-US" sz="1800"/>
              <a:t>To enable, go to </a:t>
            </a:r>
            <a:r>
              <a:rPr lang="en-US" sz="1800" b="1"/>
              <a:t>PPAC</a:t>
            </a:r>
            <a:r>
              <a:rPr lang="en-US" sz="1800"/>
              <a:t> &gt; </a:t>
            </a:r>
            <a:r>
              <a:rPr lang="en-US" sz="1800" b="1"/>
              <a:t>Settings</a:t>
            </a:r>
            <a:r>
              <a:rPr lang="en-US" sz="1800"/>
              <a:t> &gt; </a:t>
            </a:r>
            <a:r>
              <a:rPr lang="en-US" sz="1800" b="1"/>
              <a:t>Customer</a:t>
            </a:r>
            <a:r>
              <a:rPr lang="en-US" sz="1800"/>
              <a:t> Lockbox</a:t>
            </a:r>
            <a:endParaRPr lang="en-GB" sz="1800"/>
          </a:p>
          <a:p>
            <a:pPr marL="285750" indent="-285750" algn="l">
              <a:buFont typeface="Arial" panose="020B0604020202020204" pitchFamily="34" charset="0"/>
              <a:buChar char="•"/>
            </a:pPr>
            <a:r>
              <a:rPr lang="en-GB" sz="1800">
                <a:gradFill>
                  <a:gsLst>
                    <a:gs pos="2917">
                      <a:schemeClr val="tx1"/>
                    </a:gs>
                    <a:gs pos="30000">
                      <a:schemeClr val="tx1"/>
                    </a:gs>
                  </a:gsLst>
                  <a:lin ang="5400000" scaled="0"/>
                </a:gradFill>
              </a:rPr>
              <a:t>Enabling Customer Lockbox will enforce the policy </a:t>
            </a:r>
            <a:r>
              <a:rPr lang="en-GB" sz="1800" b="1">
                <a:gradFill>
                  <a:gsLst>
                    <a:gs pos="2917">
                      <a:schemeClr val="tx1"/>
                    </a:gs>
                    <a:gs pos="30000">
                      <a:schemeClr val="tx1"/>
                    </a:gs>
                  </a:gsLst>
                  <a:lin ang="5400000" scaled="0"/>
                </a:gradFill>
              </a:rPr>
              <a:t>only for </a:t>
            </a:r>
            <a:r>
              <a:rPr lang="en-GB" sz="1800" b="1">
                <a:gradFill>
                  <a:gsLst>
                    <a:gs pos="2917">
                      <a:schemeClr val="tx1"/>
                    </a:gs>
                    <a:gs pos="30000">
                      <a:schemeClr val="tx1"/>
                    </a:gs>
                  </a:gsLst>
                  <a:lin ang="5400000" scaled="0"/>
                </a:gradFill>
                <a:hlinkClick r:id="rId5"/>
              </a:rPr>
              <a:t>Managed Environments</a:t>
            </a:r>
            <a:r>
              <a:rPr lang="en-GB" sz="1800" b="1">
                <a:gradFill>
                  <a:gsLst>
                    <a:gs pos="2917">
                      <a:schemeClr val="tx1"/>
                    </a:gs>
                    <a:gs pos="30000">
                      <a:schemeClr val="tx1"/>
                    </a:gs>
                  </a:gsLst>
                  <a:lin ang="5400000" scaled="0"/>
                </a:gradFill>
              </a:rPr>
              <a:t>.</a:t>
            </a:r>
            <a:endParaRPr lang="en-GB" sz="1800" b="1">
              <a:solidFill>
                <a:srgbClr val="171717"/>
              </a:solidFill>
            </a:endParaRPr>
          </a:p>
          <a:p>
            <a:pPr marL="285750" indent="-285750" algn="l">
              <a:buFont typeface="Arial" panose="020B0604020202020204" pitchFamily="34" charset="0"/>
              <a:buChar char="•"/>
            </a:pPr>
            <a:r>
              <a:rPr lang="en-GB" sz="1800" b="0" i="0">
                <a:solidFill>
                  <a:srgbClr val="171717"/>
                </a:solidFill>
                <a:effectLst/>
              </a:rPr>
              <a:t>All updates to a lockbox request are recorded </a:t>
            </a:r>
            <a:r>
              <a:rPr lang="en-GB" sz="1800"/>
              <a:t>and made available via audit logs - </a:t>
            </a:r>
            <a:r>
              <a:rPr lang="en-US" sz="1800"/>
              <a:t> </a:t>
            </a:r>
            <a:r>
              <a:rPr lang="en-US" sz="1800">
                <a:hlinkClick r:id="rId6"/>
              </a:rPr>
              <a:t>Audit lockbox requests</a:t>
            </a:r>
            <a:r>
              <a:rPr lang="en-US" sz="1800"/>
              <a:t>.</a:t>
            </a:r>
            <a:endParaRPr lang="en-GB" sz="1800"/>
          </a:p>
        </p:txBody>
      </p:sp>
      <p:sp>
        <p:nvSpPr>
          <p:cNvPr id="8" name="TextBox 7">
            <a:extLst>
              <a:ext uri="{FF2B5EF4-FFF2-40B4-BE49-F238E27FC236}">
                <a16:creationId xmlns:a16="http://schemas.microsoft.com/office/drawing/2014/main" id="{1F643FB9-AB05-8E70-528E-FB1CE35DD9E2}"/>
              </a:ext>
            </a:extLst>
          </p:cNvPr>
          <p:cNvSpPr txBox="1"/>
          <p:nvPr/>
        </p:nvSpPr>
        <p:spPr>
          <a:xfrm>
            <a:off x="655637" y="959144"/>
            <a:ext cx="10723418" cy="861774"/>
          </a:xfrm>
          <a:prstGeom prst="rect">
            <a:avLst/>
          </a:prstGeom>
          <a:noFill/>
        </p:spPr>
        <p:txBody>
          <a:bodyPr wrap="square" lIns="0" tIns="0" rIns="0" bIns="0" rtlCol="0">
            <a:spAutoFit/>
          </a:bodyPr>
          <a:lstStyle/>
          <a:p>
            <a:pPr algn="l"/>
            <a:r>
              <a:rPr lang="en-US" sz="1400"/>
              <a:t>Most operations, support, and troubleshooting performed by Microsoft personnel (including sub-processors) don't require access to customer data. With Power Platform Customer Lockbox, we provide an interface for the customers to review and approve (or reject) data access requests in the </a:t>
            </a:r>
            <a:r>
              <a:rPr lang="en-US" sz="1400" b="1"/>
              <a:t>rare</a:t>
            </a:r>
            <a:r>
              <a:rPr lang="en-US" sz="1400"/>
              <a:t> occasion when data access to customer data is needed. It's used in cases where a Microsoft engineer needs to access customer data, whether in response to a customer-initiated support ticket or a problem identified by Microsoft.</a:t>
            </a:r>
          </a:p>
        </p:txBody>
      </p:sp>
      <p:pic>
        <p:nvPicPr>
          <p:cNvPr id="11" name="Picture 10">
            <a:extLst>
              <a:ext uri="{FF2B5EF4-FFF2-40B4-BE49-F238E27FC236}">
                <a16:creationId xmlns:a16="http://schemas.microsoft.com/office/drawing/2014/main" id="{3834677B-01E8-0793-56E4-C3EAC7261E74}"/>
              </a:ext>
            </a:extLst>
          </p:cNvPr>
          <p:cNvPicPr>
            <a:picLocks noChangeAspect="1"/>
          </p:cNvPicPr>
          <p:nvPr/>
        </p:nvPicPr>
        <p:blipFill>
          <a:blip r:embed="rId7"/>
          <a:stretch>
            <a:fillRect/>
          </a:stretch>
        </p:blipFill>
        <p:spPr>
          <a:xfrm>
            <a:off x="6058910" y="2442577"/>
            <a:ext cx="5887696" cy="3270764"/>
          </a:xfrm>
          <a:prstGeom prst="rect">
            <a:avLst/>
          </a:prstGeom>
        </p:spPr>
      </p:pic>
      <p:sp>
        <p:nvSpPr>
          <p:cNvPr id="4" name="Footer Placeholder 2">
            <a:extLst>
              <a:ext uri="{FF2B5EF4-FFF2-40B4-BE49-F238E27FC236}">
                <a16:creationId xmlns:a16="http://schemas.microsoft.com/office/drawing/2014/main" id="{453F30C8-BB1F-1A80-83B1-C5732DD7CEB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1716228876"/>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Customer Lockbox - Workflow</a:t>
            </a:r>
          </a:p>
        </p:txBody>
      </p:sp>
      <p:sp>
        <p:nvSpPr>
          <p:cNvPr id="3" name="Content Placeholder 2"/>
          <p:cNvSpPr>
            <a:spLocks noGrp="1"/>
          </p:cNvSpPr>
          <p:nvPr>
            <p:ph sz="quarter" idx="13"/>
            <p:custDataLst>
              <p:tags r:id="rId2"/>
            </p:custDataLst>
          </p:nvPr>
        </p:nvSpPr>
        <p:spPr>
          <a:xfrm>
            <a:off x="527481" y="1319645"/>
            <a:ext cx="5862927" cy="4727863"/>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596646" lvl="1" indent="-285750">
              <a:buFont typeface="+mj-lt"/>
              <a:buAutoNum type="arabicPeriod"/>
            </a:pPr>
            <a:r>
              <a:rPr lang="en-GB" sz="1800">
                <a:solidFill>
                  <a:srgbClr val="171717"/>
                </a:solidFill>
              </a:rPr>
              <a:t>Org has an </a:t>
            </a:r>
            <a:r>
              <a:rPr lang="en-GB" sz="1800" b="1">
                <a:solidFill>
                  <a:srgbClr val="171717"/>
                </a:solidFill>
              </a:rPr>
              <a:t>issue</a:t>
            </a:r>
            <a:r>
              <a:rPr lang="en-GB" sz="1800">
                <a:solidFill>
                  <a:srgbClr val="171717"/>
                </a:solidFill>
              </a:rPr>
              <a:t> and </a:t>
            </a:r>
            <a:r>
              <a:rPr lang="en-GB" sz="1800" b="1">
                <a:solidFill>
                  <a:srgbClr val="171717"/>
                </a:solidFill>
              </a:rPr>
              <a:t>opens case </a:t>
            </a:r>
            <a:r>
              <a:rPr lang="en-GB" sz="1800">
                <a:solidFill>
                  <a:srgbClr val="171717"/>
                </a:solidFill>
              </a:rPr>
              <a:t>with </a:t>
            </a:r>
            <a:r>
              <a:rPr lang="en-GB" sz="1800" b="1">
                <a:solidFill>
                  <a:srgbClr val="171717"/>
                </a:solidFill>
              </a:rPr>
              <a:t>MS Support</a:t>
            </a:r>
            <a:r>
              <a:rPr lang="en-GB" sz="1800">
                <a:solidFill>
                  <a:srgbClr val="171717"/>
                </a:solidFill>
              </a:rPr>
              <a:t>.</a:t>
            </a:r>
          </a:p>
          <a:p>
            <a:pPr marL="596646" lvl="1" indent="-285750">
              <a:buFont typeface="+mj-lt"/>
              <a:buAutoNum type="arabicPeriod"/>
            </a:pPr>
            <a:r>
              <a:rPr lang="en-GB" sz="1800">
                <a:solidFill>
                  <a:srgbClr val="171717"/>
                </a:solidFill>
              </a:rPr>
              <a:t>MS reviews/troubleshoots the case and </a:t>
            </a:r>
            <a:r>
              <a:rPr lang="en-GB" sz="1800" b="1">
                <a:solidFill>
                  <a:srgbClr val="171717"/>
                </a:solidFill>
              </a:rPr>
              <a:t>determines access to customer data is needed</a:t>
            </a:r>
            <a:r>
              <a:rPr lang="en-GB" sz="1800">
                <a:solidFill>
                  <a:srgbClr val="171717"/>
                </a:solidFill>
              </a:rPr>
              <a:t> – MS triggers internal process for access to customer data, irrespective of lockbox policy being enabled or not.</a:t>
            </a:r>
          </a:p>
          <a:p>
            <a:pPr marL="596646" lvl="1" indent="-285750">
              <a:buFont typeface="+mj-lt"/>
              <a:buAutoNum type="arabicPeriod"/>
            </a:pPr>
            <a:r>
              <a:rPr lang="en-GB" sz="1800">
                <a:solidFill>
                  <a:srgbClr val="171717"/>
                </a:solidFill>
              </a:rPr>
              <a:t>A </a:t>
            </a:r>
            <a:r>
              <a:rPr lang="en-GB" sz="1800" b="1">
                <a:solidFill>
                  <a:srgbClr val="171717"/>
                </a:solidFill>
              </a:rPr>
              <a:t>lockbox request is generated </a:t>
            </a:r>
            <a:r>
              <a:rPr lang="en-GB" sz="1800">
                <a:solidFill>
                  <a:srgbClr val="171717"/>
                </a:solidFill>
              </a:rPr>
              <a:t>if the respective environment is protected by lockbox policy. </a:t>
            </a:r>
            <a:r>
              <a:rPr lang="en-GB" sz="1800" b="1">
                <a:solidFill>
                  <a:srgbClr val="171717"/>
                </a:solidFill>
              </a:rPr>
              <a:t>Email is sent</a:t>
            </a:r>
            <a:r>
              <a:rPr lang="en-GB" sz="1800">
                <a:solidFill>
                  <a:srgbClr val="171717"/>
                </a:solidFill>
              </a:rPr>
              <a:t> to Global Admin and Power Platform Admin.</a:t>
            </a:r>
          </a:p>
          <a:p>
            <a:pPr marL="596646" lvl="1" indent="-285750">
              <a:buFont typeface="+mj-lt"/>
              <a:buAutoNum type="arabicPeriod"/>
            </a:pPr>
            <a:r>
              <a:rPr lang="en-GB" sz="1800">
                <a:solidFill>
                  <a:srgbClr val="171717"/>
                </a:solidFill>
              </a:rPr>
              <a:t>The approver signs into PPAC and </a:t>
            </a:r>
            <a:r>
              <a:rPr lang="en-GB" sz="1800" b="1">
                <a:solidFill>
                  <a:srgbClr val="171717"/>
                </a:solidFill>
              </a:rPr>
              <a:t>approves</a:t>
            </a:r>
            <a:r>
              <a:rPr lang="en-GB" sz="1800">
                <a:solidFill>
                  <a:srgbClr val="171717"/>
                </a:solidFill>
              </a:rPr>
              <a:t> the request. </a:t>
            </a:r>
            <a:r>
              <a:rPr lang="en-GB" sz="1800" i="1">
                <a:solidFill>
                  <a:srgbClr val="171717"/>
                </a:solidFill>
              </a:rPr>
              <a:t>The request times out within four days, and no access is granted to MS.</a:t>
            </a:r>
          </a:p>
          <a:p>
            <a:pPr marL="596646" lvl="1" indent="-285750">
              <a:buFont typeface="+mj-lt"/>
              <a:buAutoNum type="arabicPeriod"/>
            </a:pPr>
            <a:r>
              <a:rPr lang="en-GB" sz="1800">
                <a:solidFill>
                  <a:srgbClr val="171717"/>
                </a:solidFill>
              </a:rPr>
              <a:t>After request is approved, MS obtains </a:t>
            </a:r>
            <a:r>
              <a:rPr lang="en-GB" sz="1800" b="1">
                <a:solidFill>
                  <a:srgbClr val="171717"/>
                </a:solidFill>
              </a:rPr>
              <a:t>elevated permissions</a:t>
            </a:r>
            <a:r>
              <a:rPr lang="en-GB" sz="1800">
                <a:solidFill>
                  <a:srgbClr val="171717"/>
                </a:solidFill>
              </a:rPr>
              <a:t> and fixes the issue. </a:t>
            </a:r>
            <a:r>
              <a:rPr lang="en-GB" sz="1800" i="1">
                <a:solidFill>
                  <a:srgbClr val="171717"/>
                </a:solidFill>
              </a:rPr>
              <a:t>MS engineers have 8 hours to fix the issue, after which access is revoked.</a:t>
            </a:r>
          </a:p>
        </p:txBody>
      </p:sp>
      <p:pic>
        <p:nvPicPr>
          <p:cNvPr id="6" name="Picture 5">
            <a:extLst>
              <a:ext uri="{FF2B5EF4-FFF2-40B4-BE49-F238E27FC236}">
                <a16:creationId xmlns:a16="http://schemas.microsoft.com/office/drawing/2014/main" id="{66F002C3-21A0-AB2C-A396-F9201E668C92}"/>
              </a:ext>
            </a:extLst>
          </p:cNvPr>
          <p:cNvPicPr>
            <a:picLocks noChangeAspect="1"/>
          </p:cNvPicPr>
          <p:nvPr/>
        </p:nvPicPr>
        <p:blipFill>
          <a:blip r:embed="rId5"/>
          <a:stretch>
            <a:fillRect/>
          </a:stretch>
        </p:blipFill>
        <p:spPr>
          <a:xfrm>
            <a:off x="7025196" y="1299119"/>
            <a:ext cx="4093076" cy="4259762"/>
          </a:xfrm>
          <a:prstGeom prst="rect">
            <a:avLst/>
          </a:prstGeom>
        </p:spPr>
      </p:pic>
      <p:sp>
        <p:nvSpPr>
          <p:cNvPr id="4" name="Footer Placeholder 2">
            <a:extLst>
              <a:ext uri="{FF2B5EF4-FFF2-40B4-BE49-F238E27FC236}">
                <a16:creationId xmlns:a16="http://schemas.microsoft.com/office/drawing/2014/main" id="{E100BD58-A2E2-19BE-027D-D3BBA4C0BAD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37057979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4519303"/>
            <a:ext cx="11517312" cy="830997"/>
          </a:xfrm>
        </p:spPr>
        <p:txBody>
          <a:bodyPr/>
          <a:lstStyle/>
          <a:p>
            <a:pPr>
              <a:lnSpc>
                <a:spcPct val="100000"/>
              </a:lnSpc>
            </a:pPr>
            <a:r>
              <a:rPr lang="en-US" sz="5400"/>
              <a:t>Enterprise Policies</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9477853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Enterprise Policies – CMK – what is it?</a:t>
            </a:r>
          </a:p>
        </p:txBody>
      </p:sp>
      <p:sp>
        <p:nvSpPr>
          <p:cNvPr id="3" name="Content Placeholder 2"/>
          <p:cNvSpPr>
            <a:spLocks noGrp="1"/>
          </p:cNvSpPr>
          <p:nvPr>
            <p:ph sz="quarter" idx="13"/>
            <p:custDataLst>
              <p:tags r:id="rId2"/>
            </p:custDataLst>
          </p:nvPr>
        </p:nvSpPr>
        <p:spPr>
          <a:xfrm>
            <a:off x="655637" y="1271891"/>
            <a:ext cx="5440363" cy="5461418"/>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sz="1600"/>
              <a:t>Customers have </a:t>
            </a:r>
            <a:r>
              <a:rPr lang="en-US" sz="1600" b="1"/>
              <a:t>data privacy </a:t>
            </a:r>
            <a:r>
              <a:rPr lang="en-US" sz="1600"/>
              <a:t>and </a:t>
            </a:r>
            <a:r>
              <a:rPr lang="en-US" sz="1600" b="1"/>
              <a:t>compliance requirements</a:t>
            </a:r>
            <a:r>
              <a:rPr lang="en-US" sz="1600"/>
              <a:t> to secure their data by </a:t>
            </a:r>
            <a:r>
              <a:rPr lang="en-US" sz="1600" b="1"/>
              <a:t>encrypting their data at-rest</a:t>
            </a:r>
            <a:r>
              <a:rPr lang="en-US" sz="1600"/>
              <a:t>. </a:t>
            </a:r>
          </a:p>
          <a:p>
            <a:r>
              <a:rPr lang="en-US" sz="1600"/>
              <a:t>Data is secure from exposure in an event where a copy of the database is stolen. </a:t>
            </a:r>
          </a:p>
          <a:p>
            <a:r>
              <a:rPr lang="en-US" sz="1600"/>
              <a:t>With </a:t>
            </a:r>
            <a:r>
              <a:rPr lang="en-US" sz="1600" b="1"/>
              <a:t>data encryption at-rest</a:t>
            </a:r>
            <a:r>
              <a:rPr lang="en-US" sz="1600"/>
              <a:t>, the stolen database data is protected from being restored to a different server without the </a:t>
            </a:r>
            <a:r>
              <a:rPr lang="en-US" sz="1600" b="1"/>
              <a:t>encryption key</a:t>
            </a:r>
            <a:r>
              <a:rPr lang="en-US" sz="1600"/>
              <a:t>.</a:t>
            </a:r>
          </a:p>
          <a:p>
            <a:r>
              <a:rPr lang="en-US" sz="1600">
                <a:solidFill>
                  <a:schemeClr val="accent1"/>
                </a:solidFill>
              </a:rPr>
              <a:t>All customer data stored in Power Platform is </a:t>
            </a:r>
            <a:r>
              <a:rPr lang="en-US" sz="1600" b="1">
                <a:solidFill>
                  <a:schemeClr val="accent1"/>
                </a:solidFill>
              </a:rPr>
              <a:t>encrypted at-rest</a:t>
            </a:r>
            <a:r>
              <a:rPr lang="en-US" sz="1600">
                <a:solidFill>
                  <a:schemeClr val="accent1"/>
                </a:solidFill>
              </a:rPr>
              <a:t> with strong </a:t>
            </a:r>
            <a:r>
              <a:rPr lang="en-US" sz="1600" b="1">
                <a:solidFill>
                  <a:schemeClr val="accent1"/>
                </a:solidFill>
              </a:rPr>
              <a:t>Microsoft-managed encryption keys </a:t>
            </a:r>
            <a:r>
              <a:rPr lang="en-US" sz="1600">
                <a:solidFill>
                  <a:schemeClr val="accent1"/>
                </a:solidFill>
              </a:rPr>
              <a:t>by </a:t>
            </a:r>
            <a:r>
              <a:rPr lang="en-US" sz="1600" b="1">
                <a:solidFill>
                  <a:schemeClr val="accent1"/>
                </a:solidFill>
              </a:rPr>
              <a:t>default</a:t>
            </a:r>
            <a:r>
              <a:rPr lang="en-US" sz="1600">
                <a:solidFill>
                  <a:schemeClr val="accent1"/>
                </a:solidFill>
              </a:rPr>
              <a:t>. </a:t>
            </a:r>
          </a:p>
          <a:p>
            <a:pPr lvl="1"/>
            <a:r>
              <a:rPr lang="en-US" sz="1200"/>
              <a:t>Microsoft stores and manages the database encryption key for all  data, so customers don't have to. </a:t>
            </a:r>
          </a:p>
          <a:p>
            <a:r>
              <a:rPr lang="en-US" sz="1600"/>
              <a:t>What benefits does a Power Platform customer managed key (CMK) provide?</a:t>
            </a:r>
          </a:p>
          <a:p>
            <a:pPr lvl="1"/>
            <a:r>
              <a:rPr lang="en-US" sz="1200"/>
              <a:t>Added data protection control to self-manage the database encryption key associated with Microsoft Dataverse environment(s). </a:t>
            </a:r>
          </a:p>
          <a:p>
            <a:pPr lvl="1"/>
            <a:r>
              <a:rPr lang="en-US" sz="1200"/>
              <a:t>Allows you to </a:t>
            </a:r>
            <a:r>
              <a:rPr lang="en-US" sz="1200" b="1"/>
              <a:t>rotate</a:t>
            </a:r>
            <a:r>
              <a:rPr lang="en-US" sz="1200"/>
              <a:t> or </a:t>
            </a:r>
            <a:r>
              <a:rPr lang="en-US" sz="1200" b="1"/>
              <a:t>swap</a:t>
            </a:r>
            <a:r>
              <a:rPr lang="en-US" sz="1200"/>
              <a:t> the encryption </a:t>
            </a:r>
            <a:r>
              <a:rPr lang="en-US" sz="1200" b="1"/>
              <a:t>key on demand.</a:t>
            </a:r>
          </a:p>
          <a:p>
            <a:pPr lvl="1"/>
            <a:r>
              <a:rPr lang="en-US" sz="1200"/>
              <a:t>Allows you to </a:t>
            </a:r>
            <a:r>
              <a:rPr lang="en-US" sz="1200" b="1"/>
              <a:t>prevent Microsoft's access </a:t>
            </a:r>
            <a:r>
              <a:rPr lang="en-US" sz="1200"/>
              <a:t>to your customer data when you revoke the key access to our services at any time.</a:t>
            </a:r>
          </a:p>
        </p:txBody>
      </p:sp>
      <p:sp>
        <p:nvSpPr>
          <p:cNvPr id="8" name="TextBox 7">
            <a:extLst>
              <a:ext uri="{FF2B5EF4-FFF2-40B4-BE49-F238E27FC236}">
                <a16:creationId xmlns:a16="http://schemas.microsoft.com/office/drawing/2014/main" id="{1F643FB9-AB05-8E70-528E-FB1CE35DD9E2}"/>
              </a:ext>
            </a:extLst>
          </p:cNvPr>
          <p:cNvSpPr txBox="1"/>
          <p:nvPr/>
        </p:nvSpPr>
        <p:spPr>
          <a:xfrm>
            <a:off x="655637" y="854924"/>
            <a:ext cx="10723418" cy="246221"/>
          </a:xfrm>
          <a:prstGeom prst="rect">
            <a:avLst/>
          </a:prstGeom>
          <a:noFill/>
        </p:spPr>
        <p:txBody>
          <a:bodyPr wrap="square" lIns="0" tIns="0" rIns="0" bIns="0" rtlCol="0">
            <a:spAutoFit/>
          </a:bodyPr>
          <a:lstStyle/>
          <a:p>
            <a:pPr algn="l"/>
            <a:r>
              <a:rPr lang="en-US" sz="1600">
                <a:solidFill>
                  <a:schemeClr val="accent5"/>
                </a:solidFill>
              </a:rPr>
              <a:t>CMK = Customer Managed Key</a:t>
            </a:r>
          </a:p>
        </p:txBody>
      </p:sp>
      <p:pic>
        <p:nvPicPr>
          <p:cNvPr id="10" name="Picture 9">
            <a:extLst>
              <a:ext uri="{FF2B5EF4-FFF2-40B4-BE49-F238E27FC236}">
                <a16:creationId xmlns:a16="http://schemas.microsoft.com/office/drawing/2014/main" id="{32EE0FA7-0A30-3229-298D-54467A104F9A}"/>
              </a:ext>
            </a:extLst>
          </p:cNvPr>
          <p:cNvPicPr>
            <a:picLocks noChangeAspect="1"/>
          </p:cNvPicPr>
          <p:nvPr/>
        </p:nvPicPr>
        <p:blipFill>
          <a:blip r:embed="rId5"/>
          <a:stretch>
            <a:fillRect/>
          </a:stretch>
        </p:blipFill>
        <p:spPr>
          <a:xfrm>
            <a:off x="6300405" y="930399"/>
            <a:ext cx="5698603" cy="3187646"/>
          </a:xfrm>
          <a:prstGeom prst="rect">
            <a:avLst/>
          </a:prstGeom>
        </p:spPr>
      </p:pic>
      <p:sp>
        <p:nvSpPr>
          <p:cNvPr id="13" name="TextBox 12">
            <a:extLst>
              <a:ext uri="{FF2B5EF4-FFF2-40B4-BE49-F238E27FC236}">
                <a16:creationId xmlns:a16="http://schemas.microsoft.com/office/drawing/2014/main" id="{5986EC8E-4827-B2AC-F243-E2AE158AEE1B}"/>
              </a:ext>
            </a:extLst>
          </p:cNvPr>
          <p:cNvSpPr txBox="1"/>
          <p:nvPr/>
        </p:nvSpPr>
        <p:spPr>
          <a:xfrm>
            <a:off x="6754601" y="4193520"/>
            <a:ext cx="4790209" cy="2492990"/>
          </a:xfrm>
          <a:prstGeom prst="rect">
            <a:avLst/>
          </a:prstGeom>
          <a:noFill/>
        </p:spPr>
        <p:txBody>
          <a:bodyPr wrap="square" lIns="0" tIns="0" rIns="0" bIns="0" rtlCol="0">
            <a:spAutoFit/>
          </a:bodyPr>
          <a:lstStyle/>
          <a:p>
            <a:pPr algn="l"/>
            <a:r>
              <a:rPr lang="en-US" sz="900" b="1" i="1"/>
              <a:t>Currently, all your customer data stored only in the following apps and services can be encrypted with customer-managed key</a:t>
            </a:r>
            <a:r>
              <a:rPr lang="en-US" sz="900"/>
              <a:t>:</a:t>
            </a:r>
          </a:p>
          <a:p>
            <a:pPr algn="l"/>
            <a:endParaRPr lang="en-US" sz="900"/>
          </a:p>
          <a:p>
            <a:pPr algn="l">
              <a:buFont typeface="Arial" panose="020B0604020202020204" pitchFamily="34" charset="0"/>
              <a:buChar char="•"/>
            </a:pPr>
            <a:r>
              <a:rPr lang="en-US" sz="900"/>
              <a:t>Dataverse (Custom solutions and Microsoft services)</a:t>
            </a:r>
          </a:p>
          <a:p>
            <a:pPr algn="l">
              <a:buFont typeface="Arial" panose="020B0604020202020204" pitchFamily="34" charset="0"/>
              <a:buChar char="•"/>
            </a:pPr>
            <a:r>
              <a:rPr lang="en-US" sz="900">
                <a:hlinkClick r:id="rId6"/>
              </a:rPr>
              <a:t>Power Automate</a:t>
            </a:r>
            <a:r>
              <a:rPr lang="en-US" sz="900"/>
              <a:t> 1</a:t>
            </a:r>
          </a:p>
          <a:p>
            <a:pPr algn="l">
              <a:buFont typeface="Arial" panose="020B0604020202020204" pitchFamily="34" charset="0"/>
              <a:buChar char="•"/>
            </a:pPr>
            <a:r>
              <a:rPr lang="en-US" sz="900"/>
              <a:t>Chat for Dynamics 365</a:t>
            </a:r>
          </a:p>
          <a:p>
            <a:pPr algn="l">
              <a:buFont typeface="Arial" panose="020B0604020202020204" pitchFamily="34" charset="0"/>
              <a:buChar char="•"/>
            </a:pPr>
            <a:r>
              <a:rPr lang="en-US" sz="900">
                <a:hlinkClick r:id="rId7"/>
              </a:rPr>
              <a:t>Dynamics 365 Sales</a:t>
            </a:r>
            <a:endParaRPr lang="en-US" sz="900"/>
          </a:p>
          <a:p>
            <a:pPr algn="l">
              <a:buFont typeface="Arial" panose="020B0604020202020204" pitchFamily="34" charset="0"/>
              <a:buChar char="•"/>
            </a:pPr>
            <a:r>
              <a:rPr lang="en-US" sz="900"/>
              <a:t>Dynamics 365 Customer Service</a:t>
            </a:r>
          </a:p>
          <a:p>
            <a:pPr algn="l">
              <a:buFont typeface="Arial" panose="020B0604020202020204" pitchFamily="34" charset="0"/>
              <a:buChar char="•"/>
            </a:pPr>
            <a:r>
              <a:rPr lang="en-US" sz="900"/>
              <a:t>Dynamics 365 Customer Insights</a:t>
            </a:r>
          </a:p>
          <a:p>
            <a:pPr algn="l">
              <a:buFont typeface="Arial" panose="020B0604020202020204" pitchFamily="34" charset="0"/>
              <a:buChar char="•"/>
            </a:pPr>
            <a:r>
              <a:rPr lang="en-US" sz="900"/>
              <a:t>Dynamics 365 Omnichannel</a:t>
            </a:r>
          </a:p>
          <a:p>
            <a:pPr algn="l">
              <a:buFont typeface="Arial" panose="020B0604020202020204" pitchFamily="34" charset="0"/>
              <a:buChar char="•"/>
            </a:pPr>
            <a:r>
              <a:rPr lang="en-US" sz="900"/>
              <a:t>Dynamics 365 Commerce (Finance and operations)</a:t>
            </a:r>
          </a:p>
          <a:p>
            <a:pPr algn="l">
              <a:buFont typeface="Arial" panose="020B0604020202020204" pitchFamily="34" charset="0"/>
              <a:buChar char="•"/>
            </a:pPr>
            <a:r>
              <a:rPr lang="en-US" sz="900"/>
              <a:t>Dynamics 365 Field Service</a:t>
            </a:r>
          </a:p>
          <a:p>
            <a:pPr algn="l">
              <a:buFont typeface="Arial" panose="020B0604020202020204" pitchFamily="34" charset="0"/>
              <a:buChar char="•"/>
            </a:pPr>
            <a:r>
              <a:rPr lang="en-US" sz="900"/>
              <a:t>Dynamics 365 Retail</a:t>
            </a:r>
          </a:p>
          <a:p>
            <a:pPr algn="l">
              <a:buFont typeface="Arial" panose="020B0604020202020204" pitchFamily="34" charset="0"/>
              <a:buChar char="•"/>
            </a:pPr>
            <a:r>
              <a:rPr lang="en-US" sz="900"/>
              <a:t>Dynamics 365 Finance (Finance and operations)</a:t>
            </a:r>
          </a:p>
          <a:p>
            <a:pPr algn="l">
              <a:buFont typeface="Arial" panose="020B0604020202020204" pitchFamily="34" charset="0"/>
              <a:buChar char="•"/>
            </a:pPr>
            <a:r>
              <a:rPr lang="en-US" sz="900"/>
              <a:t>Dynamics 365 Intelligent Order Management (Finance and operations)</a:t>
            </a:r>
          </a:p>
          <a:p>
            <a:pPr algn="l">
              <a:buFont typeface="Arial" panose="020B0604020202020204" pitchFamily="34" charset="0"/>
              <a:buChar char="•"/>
            </a:pPr>
            <a:r>
              <a:rPr lang="en-US" sz="900"/>
              <a:t>Dynamics 365 Project Operations (Finance and operations)</a:t>
            </a:r>
          </a:p>
          <a:p>
            <a:pPr algn="l">
              <a:buFont typeface="Arial" panose="020B0604020202020204" pitchFamily="34" charset="0"/>
              <a:buChar char="•"/>
            </a:pPr>
            <a:r>
              <a:rPr lang="en-US" sz="900"/>
              <a:t>Dynamics 365 Supply Chain Management (Finance and operations)</a:t>
            </a:r>
          </a:p>
          <a:p>
            <a:pPr algn="l">
              <a:buFont typeface="Arial" panose="020B0604020202020204" pitchFamily="34" charset="0"/>
              <a:buChar char="•"/>
            </a:pPr>
            <a:r>
              <a:rPr lang="en-US" sz="900"/>
              <a:t>Dynamics 365 Fraud Protection (Finance and operations)</a:t>
            </a:r>
          </a:p>
        </p:txBody>
      </p:sp>
      <p:sp>
        <p:nvSpPr>
          <p:cNvPr id="4" name="Footer Placeholder 2">
            <a:extLst>
              <a:ext uri="{FF2B5EF4-FFF2-40B4-BE49-F238E27FC236}">
                <a16:creationId xmlns:a16="http://schemas.microsoft.com/office/drawing/2014/main" id="{B6E4ACC3-E216-17E0-8071-8F7A9731114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184743209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  </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body" sz="quarter" idx="12"/>
            <p:custDataLst>
              <p:custData r:id="rId2"/>
            </p:custDataLst>
          </p:nvPr>
        </p:nvSpPr>
        <p:spPr/>
        <p:txBody>
          <a:bodyPr vert="horz" lIns="0" tIns="0" rIns="0" bIns="0" rtlCol="0" anchor="t">
            <a:normAutofit/>
          </a:bodyPr>
          <a:lstStyle/>
          <a:p>
            <a:r>
              <a:rPr lang="en-US">
                <a:solidFill>
                  <a:schemeClr val="tx1"/>
                </a:solidFill>
              </a:rPr>
              <a:t>After completing this Learning, you will be able to:</a:t>
            </a:r>
          </a:p>
        </p:txBody>
      </p:sp>
      <p:graphicFrame>
        <p:nvGraphicFramePr>
          <p:cNvPr id="41" name="Table 2">
            <a:extLst>
              <a:ext uri="{FF2B5EF4-FFF2-40B4-BE49-F238E27FC236}">
                <a16:creationId xmlns:a16="http://schemas.microsoft.com/office/drawing/2014/main" id="{2F2EA0C9-C38D-4F1A-8551-0B45DED4B9B8}"/>
              </a:ext>
            </a:extLst>
          </p:cNvPr>
          <p:cNvGraphicFramePr>
            <a:graphicFrameLocks noGrp="1"/>
          </p:cNvGraphicFramePr>
          <p:nvPr>
            <p:extLst>
              <p:ext uri="{D42A27DB-BD31-4B8C-83A1-F6EECF244321}">
                <p14:modId xmlns:p14="http://schemas.microsoft.com/office/powerpoint/2010/main" val="1491180203"/>
              </p:ext>
            </p:extLst>
          </p:nvPr>
        </p:nvGraphicFramePr>
        <p:xfrm>
          <a:off x="571500" y="1752870"/>
          <a:ext cx="8188960" cy="48996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73442237"/>
                    </a:ext>
                  </a:extLst>
                </a:gridCol>
                <a:gridCol w="548640">
                  <a:extLst>
                    <a:ext uri="{9D8B030D-6E8A-4147-A177-3AD203B41FA5}">
                      <a16:colId xmlns:a16="http://schemas.microsoft.com/office/drawing/2014/main" val="108120203"/>
                    </a:ext>
                  </a:extLst>
                </a:gridCol>
                <a:gridCol w="7223760">
                  <a:extLst>
                    <a:ext uri="{9D8B030D-6E8A-4147-A177-3AD203B41FA5}">
                      <a16:colId xmlns:a16="http://schemas.microsoft.com/office/drawing/2014/main" val="2189273595"/>
                    </a:ext>
                  </a:extLst>
                </a:gridCol>
                <a:gridCol w="208280">
                  <a:extLst>
                    <a:ext uri="{9D8B030D-6E8A-4147-A177-3AD203B41FA5}">
                      <a16:colId xmlns:a16="http://schemas.microsoft.com/office/drawing/2014/main" val="518262350"/>
                    </a:ext>
                  </a:extLst>
                </a:gridCol>
              </a:tblGrid>
              <a:tr h="80114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1</a:t>
                      </a:r>
                    </a:p>
                  </a:txBody>
                  <a:tcPr marT="73152" marB="73152" anchor="ctr">
                    <a:lnL w="3175" cap="flat" cmpd="sng" algn="ctr">
                      <a:noFill/>
                      <a:prstDash val="solid"/>
                      <a:round/>
                      <a:headEnd type="none" w="med" len="med"/>
                      <a:tailEnd type="none" w="med" len="med"/>
                    </a:lnL>
                    <a:lnR w="12700" cmpd="sng">
                      <a:noFill/>
                    </a:lnR>
                    <a:lnT w="381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defTabSz="914192">
                        <a:spcBef>
                          <a:spcPts val="100"/>
                        </a:spcBef>
                        <a:spcAft>
                          <a:spcPts val="200"/>
                        </a:spcAft>
                      </a:pPr>
                      <a:r>
                        <a:rPr lang="en-US" sz="1400" b="0" kern="1200">
                          <a:solidFill>
                            <a:schemeClr val="tx1"/>
                          </a:solidFill>
                          <a:latin typeface="+mj-lt"/>
                          <a:ea typeface="+mn-ea"/>
                          <a:cs typeface="Segoe UI Semibold"/>
                        </a:rPr>
                        <a:t>Understand….</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b="0">
                          <a:solidFill>
                            <a:schemeClr val="tx1"/>
                          </a:solidFill>
                        </a:rPr>
                        <a:t>What Power Platform Data Loss Prevention Policies are</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b="0">
                          <a:solidFill>
                            <a:schemeClr val="tx1"/>
                          </a:solidFill>
                        </a:rPr>
                        <a:t>Who can Create and managed DLP policies</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b="0">
                          <a:solidFill>
                            <a:schemeClr val="tx1"/>
                          </a:solidFill>
                        </a:rPr>
                        <a:t>How DLP policies are enforced and visible to users</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b="0">
                          <a:solidFill>
                            <a:schemeClr val="tx1"/>
                          </a:solidFill>
                        </a:rPr>
                        <a:t>What granular DLP controls are</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b="0">
                          <a:solidFill>
                            <a:schemeClr val="tx1"/>
                          </a:solidFill>
                        </a:rPr>
                        <a:t>DLP management interfaces</a:t>
                      </a:r>
                    </a:p>
                  </a:txBody>
                  <a:tcPr marT="73152" marB="73152">
                    <a:lnL w="12700" cmpd="sng">
                      <a:noFill/>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228600" defTabSz="914192">
                        <a:spcBef>
                          <a:spcPts val="100"/>
                        </a:spcBef>
                        <a:spcAft>
                          <a:spcPts val="200"/>
                        </a:spcAft>
                        <a:buFont typeface="Wingdings" panose="05000000000000000000" pitchFamily="2" charset="2"/>
                        <a:buChar char="ü"/>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179405"/>
                  </a:ext>
                </a:extLst>
              </a:tr>
              <a:tr h="770268">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2</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Semibold"/>
                        </a:rPr>
                        <a:t>Understand….</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a:t>What tenant isolation policy is</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a:t>Different configuration scenarios for tenant isolation</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743437"/>
                  </a:ext>
                </a:extLst>
              </a:tr>
              <a:tr h="711690">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3</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Semibold"/>
                        </a:rPr>
                        <a:t>Understand….</a:t>
                      </a:r>
                      <a:endParaRPr kumimoji="0" lang="en-GB" sz="1400" b="0" i="0" u="none" strike="noStrike" kern="1200" cap="none" spc="0" normalizeH="0" baseline="0" noProof="0">
                        <a:ln>
                          <a:noFill/>
                        </a:ln>
                        <a:solidFill>
                          <a:srgbClr val="000000"/>
                        </a:solidFill>
                        <a:effectLst/>
                        <a:uLnTx/>
                        <a:uFillTx/>
                        <a:latin typeface="Segoe UI"/>
                        <a:ea typeface="+mn-ea"/>
                        <a:cs typeface="Segoe UI Semibold"/>
                      </a:endParaRP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kumimoji="0" lang="en-GB" sz="1400" b="0" i="0" u="none" strike="noStrike" kern="1200" cap="none" spc="0" normalizeH="0" baseline="0" noProof="0">
                          <a:ln>
                            <a:noFill/>
                          </a:ln>
                          <a:solidFill>
                            <a:srgbClr val="000000"/>
                          </a:solidFill>
                          <a:effectLst/>
                          <a:uLnTx/>
                          <a:uFillTx/>
                          <a:latin typeface="Segoe UI"/>
                          <a:ea typeface="+mn-ea"/>
                          <a:cs typeface="Segoe UI Semibold"/>
                        </a:rPr>
                        <a:t>What Customer lockbox is</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kumimoji="0" lang="en-GB" sz="1400" b="0" i="0" u="none" strike="noStrike" kern="1200" cap="none" spc="0" normalizeH="0" baseline="0" noProof="0">
                          <a:ln>
                            <a:noFill/>
                          </a:ln>
                          <a:solidFill>
                            <a:srgbClr val="000000"/>
                          </a:solidFill>
                          <a:effectLst/>
                          <a:uLnTx/>
                          <a:uFillTx/>
                          <a:latin typeface="Segoe UI"/>
                          <a:ea typeface="+mn-ea"/>
                          <a:cs typeface="Segoe UI Semibold"/>
                        </a:rPr>
                        <a:t>Workflow of customer lockbox once it is configured</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6878546"/>
                  </a:ext>
                </a:extLst>
              </a:tr>
              <a:tr h="620111">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4</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Semibold"/>
                        </a:rPr>
                        <a:t>Understand….</a:t>
                      </a:r>
                      <a:endParaRPr kumimoji="0" lang="en-GB" sz="1400" b="0" i="0" u="none" strike="noStrike" kern="1200" cap="none" spc="0" normalizeH="0" baseline="0" noProof="0">
                        <a:ln>
                          <a:noFill/>
                        </a:ln>
                        <a:solidFill>
                          <a:srgbClr val="000000"/>
                        </a:solidFill>
                        <a:effectLst/>
                        <a:uLnTx/>
                        <a:uFillTx/>
                        <a:latin typeface="+mn-lt"/>
                        <a:ea typeface="+mn-ea"/>
                        <a:cs typeface="Segoe UI Semibold"/>
                      </a:endParaRP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a:t>What Enterprise policies are</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4809110"/>
                  </a:ext>
                </a:extLst>
              </a:tr>
              <a:tr h="620111">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5</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Semibold"/>
                        </a:rPr>
                        <a:t>Understand….</a:t>
                      </a:r>
                      <a:endParaRPr kumimoji="0" lang="en-GB" sz="1400" b="0" i="0" u="none" strike="noStrike" kern="1200" cap="none" spc="0" normalizeH="0" baseline="0" noProof="0">
                        <a:ln>
                          <a:noFill/>
                        </a:ln>
                        <a:solidFill>
                          <a:srgbClr val="000000"/>
                        </a:solidFill>
                        <a:effectLst/>
                        <a:uLnTx/>
                        <a:uFillTx/>
                        <a:latin typeface="+mn-lt"/>
                        <a:ea typeface="+mn-ea"/>
                        <a:cs typeface="Segoe UI Semibold"/>
                      </a:endParaRP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a:t>What Billing policies are</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a:t>How Billing policies are configured</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5207026"/>
                  </a:ext>
                </a:extLst>
              </a:tr>
            </a:tbl>
          </a:graphicData>
        </a:graphic>
      </p:graphicFrame>
      <p:cxnSp>
        <p:nvCxnSpPr>
          <p:cNvPr id="50" name="Straight Connector 49">
            <a:extLst>
              <a:ext uri="{FF2B5EF4-FFF2-40B4-BE49-F238E27FC236}">
                <a16:creationId xmlns:a16="http://schemas.microsoft.com/office/drawing/2014/main" id="{26FAB757-B91F-42E0-8DDA-81C39A2F8225}"/>
              </a:ext>
              <a:ext uri="{C183D7F6-B498-43B3-948B-1728B52AA6E4}">
                <adec:decorative xmlns:adec="http://schemas.microsoft.com/office/drawing/2017/decorative" val="1"/>
              </a:ext>
            </a:extLst>
          </p:cNvPr>
          <p:cNvCxnSpPr>
            <a:cxnSpLocks/>
          </p:cNvCxnSpPr>
          <p:nvPr/>
        </p:nvCxnSpPr>
        <p:spPr>
          <a:xfrm>
            <a:off x="8159908" y="3343900"/>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6" name="Picture 95" descr="Two co-workers walking in an office hallway, and having a discussions a surface laptop on their hands.">
            <a:extLst>
              <a:ext uri="{FF2B5EF4-FFF2-40B4-BE49-F238E27FC236}">
                <a16:creationId xmlns:a16="http://schemas.microsoft.com/office/drawing/2014/main" id="{305F1FC5-8F24-46D4-B8F3-C147DB355743}"/>
              </a:ext>
            </a:extLst>
          </p:cNvPr>
          <p:cNvPicPr>
            <a:picLocks noChangeAspect="1"/>
          </p:cNvPicPr>
          <p:nvPr/>
        </p:nvPicPr>
        <p:blipFill rotWithShape="1">
          <a:blip r:embed="rId5"/>
          <a:srcRect l="16228" t="2311" r="13881" b="2311"/>
          <a:stretch/>
        </p:blipFill>
        <p:spPr>
          <a:xfrm>
            <a:off x="8914424" y="0"/>
            <a:ext cx="3277576" cy="6858000"/>
          </a:xfrm>
          <a:custGeom>
            <a:avLst/>
            <a:gdLst>
              <a:gd name="connsiteX0" fmla="*/ 0 w 3627769"/>
              <a:gd name="connsiteY0" fmla="*/ 0 h 4875667"/>
              <a:gd name="connsiteX1" fmla="*/ 3627769 w 3627769"/>
              <a:gd name="connsiteY1" fmla="*/ 0 h 4875667"/>
              <a:gd name="connsiteX2" fmla="*/ 3627769 w 3627769"/>
              <a:gd name="connsiteY2" fmla="*/ 4875667 h 4875667"/>
              <a:gd name="connsiteX3" fmla="*/ 0 w 3627769"/>
              <a:gd name="connsiteY3" fmla="*/ 4875667 h 4875667"/>
            </a:gdLst>
            <a:ahLst/>
            <a:cxnLst>
              <a:cxn ang="0">
                <a:pos x="connsiteX0" y="connsiteY0"/>
              </a:cxn>
              <a:cxn ang="0">
                <a:pos x="connsiteX1" y="connsiteY1"/>
              </a:cxn>
              <a:cxn ang="0">
                <a:pos x="connsiteX2" y="connsiteY2"/>
              </a:cxn>
              <a:cxn ang="0">
                <a:pos x="connsiteX3" y="connsiteY3"/>
              </a:cxn>
            </a:cxnLst>
            <a:rect l="l" t="t" r="r" b="b"/>
            <a:pathLst>
              <a:path w="3627769" h="4875667">
                <a:moveTo>
                  <a:pt x="0" y="0"/>
                </a:moveTo>
                <a:lnTo>
                  <a:pt x="3627769" y="0"/>
                </a:lnTo>
                <a:lnTo>
                  <a:pt x="3627769" y="4875667"/>
                </a:lnTo>
                <a:lnTo>
                  <a:pt x="0" y="4875667"/>
                </a:lnTo>
                <a:close/>
              </a:path>
            </a:pathLst>
          </a:custGeom>
        </p:spPr>
      </p:pic>
      <p:sp>
        <p:nvSpPr>
          <p:cNvPr id="98" name="Slide Number Placeholder 5">
            <a:extLst>
              <a:ext uri="{FF2B5EF4-FFF2-40B4-BE49-F238E27FC236}">
                <a16:creationId xmlns:a16="http://schemas.microsoft.com/office/drawing/2014/main" id="{A9ABC2D8-91C0-4E2E-B712-C5930BDC5443}"/>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2" name="Footer Placeholder 2">
            <a:extLst>
              <a:ext uri="{FF2B5EF4-FFF2-40B4-BE49-F238E27FC236}">
                <a16:creationId xmlns:a16="http://schemas.microsoft.com/office/drawing/2014/main" id="{9094971B-E6E5-F2C0-DA10-5AA0BA575B4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 name="Straight Connector 2">
            <a:extLst>
              <a:ext uri="{FF2B5EF4-FFF2-40B4-BE49-F238E27FC236}">
                <a16:creationId xmlns:a16="http://schemas.microsoft.com/office/drawing/2014/main" id="{EE450009-C439-AA20-A8B3-AF9035579DC0}"/>
              </a:ext>
              <a:ext uri="{C183D7F6-B498-43B3-948B-1728B52AA6E4}">
                <adec:decorative xmlns:adec="http://schemas.microsoft.com/office/drawing/2017/decorative" val="1"/>
              </a:ext>
            </a:extLst>
          </p:cNvPr>
          <p:cNvCxnSpPr>
            <a:cxnSpLocks/>
          </p:cNvCxnSpPr>
          <p:nvPr/>
        </p:nvCxnSpPr>
        <p:spPr>
          <a:xfrm>
            <a:off x="8159908" y="4207500"/>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6D49AF7-884E-C9EA-B883-49CD5B35479C}"/>
              </a:ext>
              <a:ext uri="{C183D7F6-B498-43B3-948B-1728B52AA6E4}">
                <adec:decorative xmlns:adec="http://schemas.microsoft.com/office/drawing/2017/decorative" val="1"/>
              </a:ext>
            </a:extLst>
          </p:cNvPr>
          <p:cNvCxnSpPr>
            <a:cxnSpLocks/>
          </p:cNvCxnSpPr>
          <p:nvPr/>
        </p:nvCxnSpPr>
        <p:spPr>
          <a:xfrm>
            <a:off x="8159908" y="5075719"/>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67ADC46-1785-E887-BDDA-9DBA496B6488}"/>
              </a:ext>
              <a:ext uri="{C183D7F6-B498-43B3-948B-1728B52AA6E4}">
                <adec:decorative xmlns:adec="http://schemas.microsoft.com/office/drawing/2017/decorative" val="1"/>
              </a:ext>
            </a:extLst>
          </p:cNvPr>
          <p:cNvCxnSpPr>
            <a:cxnSpLocks/>
          </p:cNvCxnSpPr>
          <p:nvPr/>
        </p:nvCxnSpPr>
        <p:spPr>
          <a:xfrm>
            <a:off x="8144164" y="5768446"/>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41711193"/>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FEFA496-6C6D-E4C5-4E20-E83A360CB6E1}"/>
              </a:ext>
            </a:extLst>
          </p:cNvPr>
          <p:cNvSpPr txBox="1"/>
          <p:nvPr/>
        </p:nvSpPr>
        <p:spPr>
          <a:xfrm>
            <a:off x="624521" y="5274815"/>
            <a:ext cx="11473716" cy="1477328"/>
          </a:xfrm>
          <a:prstGeom prst="rect">
            <a:avLst/>
          </a:prstGeom>
          <a:noFill/>
        </p:spPr>
        <p:txBody>
          <a:bodyPr wrap="square" lIns="0" tIns="0" rIns="0" bIns="0" rtlCol="0">
            <a:spAutoFit/>
          </a:bodyPr>
          <a:lstStyle/>
          <a:p>
            <a:pPr marL="228600" indent="-228600" algn="l">
              <a:buAutoNum type="arabicPeriod"/>
            </a:pPr>
            <a:r>
              <a:rPr lang="en-US" sz="1600">
                <a:hlinkClick r:id="rId5"/>
              </a:rPr>
              <a:t>Create encryption key and grant access</a:t>
            </a:r>
            <a:endParaRPr lang="en-US" sz="1600">
              <a:hlinkClick r:id="rId6"/>
            </a:endParaRPr>
          </a:p>
          <a:p>
            <a:pPr marL="228600" indent="-228600" algn="l">
              <a:buAutoNum type="arabicPeriod"/>
            </a:pPr>
            <a:r>
              <a:rPr lang="en-US" sz="1600">
                <a:hlinkClick r:id="rId7"/>
              </a:rPr>
              <a:t>Enable the Power Platform enterprise policies service for your Azure subscription</a:t>
            </a:r>
            <a:endParaRPr lang="en-US" sz="1600">
              <a:hlinkClick r:id="rId6"/>
            </a:endParaRPr>
          </a:p>
          <a:p>
            <a:pPr marL="228600" indent="-228600" algn="l">
              <a:buAutoNum type="arabicPeriod"/>
            </a:pPr>
            <a:r>
              <a:rPr lang="en-US" sz="1600">
                <a:hlinkClick r:id="rId8"/>
              </a:rPr>
              <a:t>Create enterprise policy</a:t>
            </a:r>
            <a:endParaRPr lang="en-US" sz="1600">
              <a:hlinkClick r:id="rId6"/>
            </a:endParaRPr>
          </a:p>
          <a:p>
            <a:pPr marL="228600" indent="-228600" algn="l">
              <a:buAutoNum type="arabicPeriod"/>
            </a:pPr>
            <a:r>
              <a:rPr lang="en-US" sz="1600">
                <a:hlinkClick r:id="rId9"/>
              </a:rPr>
              <a:t>Grant enterprise policy permissions to access key vault</a:t>
            </a:r>
            <a:endParaRPr lang="en-US" sz="1600">
              <a:hlinkClick r:id="rId6"/>
            </a:endParaRPr>
          </a:p>
          <a:p>
            <a:pPr marL="228600" indent="-228600" algn="l">
              <a:buAutoNum type="arabicPeriod"/>
            </a:pPr>
            <a:r>
              <a:rPr lang="en-US" sz="1600">
                <a:hlinkClick r:id="rId10"/>
              </a:rPr>
              <a:t>Grant the Power Platform admin privilege to read enterprise policy</a:t>
            </a:r>
            <a:endParaRPr lang="en-US" sz="1600">
              <a:hlinkClick r:id="rId6"/>
            </a:endParaRPr>
          </a:p>
          <a:p>
            <a:pPr marL="228600" indent="-228600" algn="l">
              <a:buAutoNum type="arabicPeriod"/>
            </a:pPr>
            <a:r>
              <a:rPr lang="en-US" sz="1600">
                <a:hlinkClick r:id="rId6"/>
              </a:rPr>
              <a:t>Add an environment to the enterprise policy to encrypt data</a:t>
            </a:r>
          </a:p>
        </p:txBody>
      </p:sp>
      <p:sp>
        <p:nvSpPr>
          <p:cNvPr id="2" name="Title 1"/>
          <p:cNvSpPr>
            <a:spLocks noGrp="1"/>
          </p:cNvSpPr>
          <p:nvPr>
            <p:ph type="title"/>
          </p:nvPr>
        </p:nvSpPr>
        <p:spPr/>
        <p:txBody>
          <a:bodyPr/>
          <a:lstStyle/>
          <a:p>
            <a:r>
              <a:rPr lang="en-US">
                <a:solidFill>
                  <a:srgbClr val="243A5E"/>
                </a:solidFill>
              </a:rPr>
              <a:t>Configuring Enterprise Policies</a:t>
            </a:r>
          </a:p>
        </p:txBody>
      </p:sp>
      <p:sp>
        <p:nvSpPr>
          <p:cNvPr id="3" name="Content Placeholder 2"/>
          <p:cNvSpPr>
            <a:spLocks noGrp="1"/>
          </p:cNvSpPr>
          <p:nvPr>
            <p:ph sz="quarter" idx="13"/>
            <p:custDataLst>
              <p:tags r:id="rId2"/>
            </p:custDataLst>
          </p:nvPr>
        </p:nvSpPr>
        <p:spPr>
          <a:xfrm>
            <a:off x="655637" y="1723413"/>
            <a:ext cx="4903499" cy="457200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lgn="l">
              <a:buNone/>
            </a:pPr>
            <a:r>
              <a:rPr lang="en-US" sz="1600" b="1"/>
              <a:t>Prerequisites</a:t>
            </a:r>
            <a:endParaRPr lang="en-US" sz="1600" b="1">
              <a:hlinkClick r:id="rId6"/>
            </a:endParaRPr>
          </a:p>
          <a:p>
            <a:pPr algn="l">
              <a:buFont typeface="Arial" panose="020B0604020202020204" pitchFamily="34" charset="0"/>
              <a:buChar char="•"/>
            </a:pPr>
            <a:r>
              <a:rPr lang="en-US" sz="1600"/>
              <a:t>An Azure subscription that includes Azure Key Vault.</a:t>
            </a:r>
          </a:p>
          <a:p>
            <a:pPr algn="l">
              <a:buFont typeface="Arial" panose="020B0604020202020204" pitchFamily="34" charset="0"/>
              <a:buChar char="•"/>
            </a:pPr>
            <a:r>
              <a:rPr lang="en-US" sz="1600"/>
              <a:t>Global tenant admin or an Azure AD with contributor permission to the Azure AD subscription and permission to create an Azure Key Vault and key. This is required to set up the key vault.</a:t>
            </a:r>
          </a:p>
          <a:p>
            <a:pPr>
              <a:buFont typeface="Arial" panose="020B0604020202020204" pitchFamily="34" charset="0"/>
              <a:buChar char="•"/>
            </a:pPr>
            <a:r>
              <a:rPr lang="en-US" sz="1600"/>
              <a:t>Power Platform administrator must be assigned to either the Power Platform or Dynamics 365 Service administrator Azure AD role.</a:t>
            </a:r>
          </a:p>
          <a:p>
            <a:pPr marL="0" indent="0">
              <a:buNone/>
            </a:pPr>
            <a:r>
              <a:rPr lang="en-US" sz="1600" b="1"/>
              <a:t>Steps to configure </a:t>
            </a:r>
            <a:r>
              <a:rPr lang="en-US" sz="1600"/>
              <a:t>- the following steps link to detailed step by step documentation:</a:t>
            </a:r>
            <a:endParaRPr lang="en-US" sz="1600" b="1">
              <a:hlinkClick r:id="rId6"/>
            </a:endParaRPr>
          </a:p>
          <a:p>
            <a:pPr marL="0" indent="0">
              <a:buNone/>
            </a:pPr>
            <a:endParaRPr lang="en-US" sz="1600"/>
          </a:p>
          <a:p>
            <a:pPr>
              <a:buFont typeface="Arial" panose="020B0604020202020204" pitchFamily="34" charset="0"/>
              <a:buChar char="•"/>
            </a:pPr>
            <a:endParaRPr lang="en-US" sz="1600">
              <a:hlinkClick r:id="rId6"/>
            </a:endParaRPr>
          </a:p>
          <a:p>
            <a:pPr marL="228600" indent="-228600" algn="l">
              <a:buAutoNum type="arabicPeriod"/>
            </a:pPr>
            <a:endParaRPr lang="en-US" sz="1400">
              <a:hlinkClick r:id="rId6"/>
            </a:endParaRPr>
          </a:p>
        </p:txBody>
      </p:sp>
      <p:sp>
        <p:nvSpPr>
          <p:cNvPr id="4" name="TextBox 3">
            <a:extLst>
              <a:ext uri="{FF2B5EF4-FFF2-40B4-BE49-F238E27FC236}">
                <a16:creationId xmlns:a16="http://schemas.microsoft.com/office/drawing/2014/main" id="{91327258-687D-6001-AD89-98706DEF0241}"/>
              </a:ext>
            </a:extLst>
          </p:cNvPr>
          <p:cNvSpPr txBox="1"/>
          <p:nvPr/>
        </p:nvSpPr>
        <p:spPr>
          <a:xfrm>
            <a:off x="655637" y="883227"/>
            <a:ext cx="10880725" cy="738664"/>
          </a:xfrm>
          <a:prstGeom prst="rect">
            <a:avLst/>
          </a:prstGeom>
          <a:noFill/>
        </p:spPr>
        <p:txBody>
          <a:bodyPr wrap="square" lIns="0" tIns="0" rIns="0" bIns="0" rtlCol="0">
            <a:spAutoFit/>
          </a:bodyPr>
          <a:lstStyle/>
          <a:p>
            <a:pPr algn="l"/>
            <a:r>
              <a:rPr lang="en-US" sz="1200" b="1" i="1"/>
              <a:t>Understand the potential risk when you manage your key </a:t>
            </a:r>
            <a:r>
              <a:rPr lang="en-US" sz="1200" i="1"/>
              <a:t>- As with any business-critical application, personnel within your organization who have administrative-level access must be trusted. Before you use the key management feature, you should understand the risk when you manage your database encryption keys. It's conceivable that a malicious administrator (a person who is granted or has gained administrator-level access with intent to harm an organization's security or business processes) working within your organization might use the manage keys feature to create a key and use it to lock your environments in the tenant.</a:t>
            </a:r>
          </a:p>
        </p:txBody>
      </p:sp>
      <p:sp>
        <p:nvSpPr>
          <p:cNvPr id="5" name="Rectangle: Rounded Corners 4">
            <a:extLst>
              <a:ext uri="{FF2B5EF4-FFF2-40B4-BE49-F238E27FC236}">
                <a16:creationId xmlns:a16="http://schemas.microsoft.com/office/drawing/2014/main" id="{7492A4F0-CF9D-2429-B142-AD9B50B1BCA8}"/>
              </a:ext>
            </a:extLst>
          </p:cNvPr>
          <p:cNvSpPr/>
          <p:nvPr/>
        </p:nvSpPr>
        <p:spPr bwMode="auto">
          <a:xfrm>
            <a:off x="5929452" y="1810350"/>
            <a:ext cx="6168785" cy="3593340"/>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0022DC50-B398-64FC-1EC5-B17371CB8605}"/>
              </a:ext>
            </a:extLst>
          </p:cNvPr>
          <p:cNvPicPr>
            <a:picLocks noChangeAspect="1"/>
          </p:cNvPicPr>
          <p:nvPr/>
        </p:nvPicPr>
        <p:blipFill>
          <a:blip r:embed="rId11"/>
          <a:stretch>
            <a:fillRect/>
          </a:stretch>
        </p:blipFill>
        <p:spPr>
          <a:xfrm>
            <a:off x="6095999" y="1917533"/>
            <a:ext cx="5835690" cy="3362548"/>
          </a:xfrm>
          <a:prstGeom prst="rect">
            <a:avLst/>
          </a:prstGeom>
        </p:spPr>
      </p:pic>
    </p:spTree>
    <p:custDataLst>
      <p:tags r:id="rId1"/>
    </p:custDataLst>
    <p:extLst>
      <p:ext uri="{BB962C8B-B14F-4D97-AF65-F5344CB8AC3E}">
        <p14:creationId xmlns:p14="http://schemas.microsoft.com/office/powerpoint/2010/main" val="38530386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Effect transition="in" filter="fade">
                                      <p:cBhvr>
                                        <p:cTn id="36" dur="500"/>
                                        <p:tgtEl>
                                          <p:spTgt spid="8">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animEffect transition="in" filter="fade">
                                      <p:cBhvr>
                                        <p:cTn id="39" dur="500"/>
                                        <p:tgtEl>
                                          <p:spTgt spid="8">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fade">
                                      <p:cBhvr>
                                        <p:cTn id="42" dur="500"/>
                                        <p:tgtEl>
                                          <p:spTgt spid="8">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animEffect transition="in" filter="fade">
                                      <p:cBhvr>
                                        <p:cTn id="45" dur="500"/>
                                        <p:tgtEl>
                                          <p:spTgt spid="8">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8">
                                            <p:txEl>
                                              <p:pRg st="4" end="4"/>
                                            </p:txEl>
                                          </p:spTgt>
                                        </p:tgtEl>
                                        <p:attrNameLst>
                                          <p:attrName>style.visibility</p:attrName>
                                        </p:attrNameLst>
                                      </p:cBhvr>
                                      <p:to>
                                        <p:strVal val="visible"/>
                                      </p:to>
                                    </p:set>
                                    <p:animEffect transition="in" filter="fade">
                                      <p:cBhvr>
                                        <p:cTn id="48" dur="500"/>
                                        <p:tgtEl>
                                          <p:spTgt spid="8">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animEffect transition="in" filter="fade">
                                      <p:cBhvr>
                                        <p:cTn id="51"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4519303"/>
            <a:ext cx="11517312" cy="830997"/>
          </a:xfrm>
        </p:spPr>
        <p:txBody>
          <a:bodyPr/>
          <a:lstStyle/>
          <a:p>
            <a:pPr>
              <a:lnSpc>
                <a:spcPct val="100000"/>
              </a:lnSpc>
            </a:pPr>
            <a:r>
              <a:rPr lang="en-US" sz="5400"/>
              <a:t>Billing Policies</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28366369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What is a billing policy?</a:t>
            </a:r>
          </a:p>
        </p:txBody>
      </p:sp>
      <p:sp>
        <p:nvSpPr>
          <p:cNvPr id="3" name="Content Placeholder 2"/>
          <p:cNvSpPr>
            <a:spLocks noGrp="1"/>
          </p:cNvSpPr>
          <p:nvPr>
            <p:ph sz="quarter" idx="13"/>
            <p:custDataLst>
              <p:tags r:id="rId2"/>
            </p:custDataLst>
          </p:nvPr>
        </p:nvSpPr>
        <p:spPr>
          <a:xfrm>
            <a:off x="655637" y="1456410"/>
            <a:ext cx="11231563" cy="5461418"/>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algn="l">
              <a:buFont typeface="Arial" panose="020B0604020202020204" pitchFamily="34" charset="0"/>
              <a:buChar char="•"/>
            </a:pPr>
            <a:r>
              <a:rPr lang="en-US" sz="1400"/>
              <a:t>It </a:t>
            </a:r>
            <a:r>
              <a:rPr lang="en-US" sz="1400" b="1"/>
              <a:t>consists</a:t>
            </a:r>
            <a:r>
              <a:rPr lang="en-US" sz="1400"/>
              <a:t> of:</a:t>
            </a:r>
          </a:p>
          <a:p>
            <a:pPr lvl="1">
              <a:buFont typeface="Arial" panose="020B0604020202020204" pitchFamily="34" charset="0"/>
              <a:buChar char="•"/>
            </a:pPr>
            <a:r>
              <a:rPr lang="en-US" sz="1400"/>
              <a:t>Details of the </a:t>
            </a:r>
            <a:r>
              <a:rPr lang="en-US" sz="1400" b="1"/>
              <a:t>Azure subscription</a:t>
            </a:r>
          </a:p>
          <a:p>
            <a:pPr lvl="1">
              <a:buFont typeface="Arial" panose="020B0604020202020204" pitchFamily="34" charset="0"/>
              <a:buChar char="•"/>
            </a:pPr>
            <a:r>
              <a:rPr lang="en-US" sz="1400"/>
              <a:t>A </a:t>
            </a:r>
            <a:r>
              <a:rPr lang="en-US" sz="1400" b="1"/>
              <a:t>list of environments </a:t>
            </a:r>
            <a:r>
              <a:rPr lang="en-US" sz="1400"/>
              <a:t>that are </a:t>
            </a:r>
            <a:r>
              <a:rPr lang="en-US" sz="1400" b="1"/>
              <a:t>linked</a:t>
            </a:r>
            <a:r>
              <a:rPr lang="en-US" sz="1400"/>
              <a:t> to the </a:t>
            </a:r>
            <a:r>
              <a:rPr lang="en-US" sz="1400" b="1"/>
              <a:t>Azure subscription</a:t>
            </a:r>
          </a:p>
          <a:p>
            <a:pPr algn="l"/>
            <a:r>
              <a:rPr lang="en-US" sz="1400"/>
              <a:t>Can be created in either </a:t>
            </a:r>
            <a:r>
              <a:rPr lang="en-US" sz="1400" b="1"/>
              <a:t>PPAC</a:t>
            </a:r>
            <a:r>
              <a:rPr lang="en-US" sz="1400"/>
              <a:t> or within Power Apps and Power Automate. </a:t>
            </a:r>
          </a:p>
          <a:p>
            <a:pPr algn="l"/>
            <a:r>
              <a:rPr lang="en-US" sz="1400"/>
              <a:t>When a policy is created, a corresponding Azure resource (called a </a:t>
            </a:r>
            <a:r>
              <a:rPr lang="en-US" sz="1400" b="1"/>
              <a:t>Power Platform account resource</a:t>
            </a:r>
            <a:r>
              <a:rPr lang="en-US" sz="1400"/>
              <a:t>) is created in the Azure subscription associated with that billing policy. </a:t>
            </a:r>
          </a:p>
          <a:p>
            <a:pPr algn="l"/>
            <a:r>
              <a:rPr lang="en-US" sz="1400"/>
              <a:t>Any </a:t>
            </a:r>
            <a:r>
              <a:rPr lang="en-US" sz="1400" b="1"/>
              <a:t>usage charges </a:t>
            </a:r>
            <a:r>
              <a:rPr lang="en-US" sz="1400"/>
              <a:t>for Power Apps, Power Automate, Dataverse, and Microsoft Power Platform requests will appear under the Power </a:t>
            </a:r>
            <a:r>
              <a:rPr lang="en-US" sz="1400" b="1"/>
              <a:t>Platform account resource </a:t>
            </a:r>
            <a:r>
              <a:rPr lang="en-US" sz="1400"/>
              <a:t>on the </a:t>
            </a:r>
            <a:r>
              <a:rPr lang="en-US" sz="1400" b="1"/>
              <a:t>Azure subscription's bill</a:t>
            </a:r>
            <a:r>
              <a:rPr lang="en-US" sz="1400"/>
              <a:t>.</a:t>
            </a:r>
          </a:p>
          <a:p>
            <a:pPr algn="l"/>
            <a:r>
              <a:rPr lang="en-US" sz="1400"/>
              <a:t>When an environment is linked to Azure via a billing policy, it becomes a </a:t>
            </a:r>
            <a:r>
              <a:rPr lang="en-US" sz="1400" b="1"/>
              <a:t>pay-as-you-go environment</a:t>
            </a:r>
            <a:r>
              <a:rPr lang="en-US" sz="1400"/>
              <a:t>. </a:t>
            </a:r>
          </a:p>
          <a:p>
            <a:pPr lvl="1"/>
            <a:r>
              <a:rPr lang="en-US" sz="1400"/>
              <a:t>An environment can only be linked to one billing policy at a time.</a:t>
            </a:r>
          </a:p>
          <a:p>
            <a:pPr lvl="1"/>
            <a:r>
              <a:rPr lang="en-US" sz="1400"/>
              <a:t>Environments can be removed from a policy at any time</a:t>
            </a:r>
          </a:p>
          <a:p>
            <a:pPr lvl="2"/>
            <a:r>
              <a:rPr lang="en-US" sz="1400"/>
              <a:t>It goes back to a regular environment.</a:t>
            </a:r>
          </a:p>
          <a:p>
            <a:pPr lvl="1"/>
            <a:r>
              <a:rPr lang="en-US" sz="1400" i="1"/>
              <a:t>If a user has a premium per user license – it is used instead of PAYG</a:t>
            </a:r>
          </a:p>
          <a:p>
            <a:pPr lvl="1"/>
            <a:endParaRPr lang="en-US" sz="1800"/>
          </a:p>
        </p:txBody>
      </p:sp>
      <p:sp>
        <p:nvSpPr>
          <p:cNvPr id="5" name="TextBox 4">
            <a:extLst>
              <a:ext uri="{FF2B5EF4-FFF2-40B4-BE49-F238E27FC236}">
                <a16:creationId xmlns:a16="http://schemas.microsoft.com/office/drawing/2014/main" id="{901AD591-26F6-AFFC-7FBF-35E3B735D192}"/>
              </a:ext>
            </a:extLst>
          </p:cNvPr>
          <p:cNvSpPr txBox="1"/>
          <p:nvPr/>
        </p:nvSpPr>
        <p:spPr>
          <a:xfrm>
            <a:off x="655637" y="830582"/>
            <a:ext cx="10971790" cy="492443"/>
          </a:xfrm>
          <a:prstGeom prst="rect">
            <a:avLst/>
          </a:prstGeom>
          <a:noFill/>
        </p:spPr>
        <p:txBody>
          <a:bodyPr wrap="square" lIns="0" tIns="0" rIns="0" bIns="0" rtlCol="0">
            <a:spAutoFit/>
          </a:bodyPr>
          <a:lstStyle/>
          <a:p>
            <a:pPr algn="l"/>
            <a:r>
              <a:rPr lang="en-US" sz="1600"/>
              <a:t>A billing policy creates a link between one or more environments and an Azure subscription. </a:t>
            </a:r>
            <a:r>
              <a:rPr lang="en-US" sz="1600">
                <a:solidFill>
                  <a:schemeClr val="accent1"/>
                </a:solidFill>
              </a:rPr>
              <a:t>Used for PAYGO licensing models. </a:t>
            </a:r>
          </a:p>
        </p:txBody>
      </p:sp>
      <p:pic>
        <p:nvPicPr>
          <p:cNvPr id="1029" name="Picture 5" descr="Billing policy linked to Azure subscription">
            <a:extLst>
              <a:ext uri="{FF2B5EF4-FFF2-40B4-BE49-F238E27FC236}">
                <a16:creationId xmlns:a16="http://schemas.microsoft.com/office/drawing/2014/main" id="{74DFE524-4633-7CE7-A65B-D5C9DFD81A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418" y="5030460"/>
            <a:ext cx="5715000" cy="14954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Billing policy linked to Azure subscription example">
            <a:extLst>
              <a:ext uri="{FF2B5EF4-FFF2-40B4-BE49-F238E27FC236}">
                <a16:creationId xmlns:a16="http://schemas.microsoft.com/office/drawing/2014/main" id="{CC73A34D-E426-BF92-88A8-DAD377F78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0909" y="3968077"/>
            <a:ext cx="5715000" cy="28670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2">
            <a:extLst>
              <a:ext uri="{FF2B5EF4-FFF2-40B4-BE49-F238E27FC236}">
                <a16:creationId xmlns:a16="http://schemas.microsoft.com/office/drawing/2014/main" id="{850B7690-60F9-BD89-D9F6-6B8323A7BAC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4910257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Setup billing policy/PAYGO</a:t>
            </a:r>
          </a:p>
        </p:txBody>
      </p:sp>
      <p:sp>
        <p:nvSpPr>
          <p:cNvPr id="3" name="Content Placeholder 2"/>
          <p:cNvSpPr>
            <a:spLocks noGrp="1"/>
          </p:cNvSpPr>
          <p:nvPr>
            <p:ph sz="quarter" idx="13"/>
            <p:custDataLst>
              <p:tags r:id="rId2"/>
            </p:custDataLst>
          </p:nvPr>
        </p:nvSpPr>
        <p:spPr>
          <a:xfrm>
            <a:off x="582900" y="1477192"/>
            <a:ext cx="5316358" cy="4572001"/>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lgn="l">
              <a:buNone/>
            </a:pPr>
            <a:r>
              <a:rPr lang="en-US" sz="1400" b="1"/>
              <a:t>Who can set these up?</a:t>
            </a:r>
            <a:endParaRPr lang="en-US" sz="1400" b="1">
              <a:hlinkClick r:id="rId5"/>
            </a:endParaRPr>
          </a:p>
          <a:p>
            <a:pPr algn="l">
              <a:buFont typeface="Arial" panose="020B0604020202020204" pitchFamily="34" charset="0"/>
              <a:buChar char="•"/>
            </a:pPr>
            <a:r>
              <a:rPr lang="en-US" sz="1400"/>
              <a:t>Power Platform Admin, Dynamics 365 Admin, Global Admin.</a:t>
            </a:r>
          </a:p>
          <a:p>
            <a:pPr algn="l">
              <a:buFont typeface="Arial" panose="020B0604020202020204" pitchFamily="34" charset="0"/>
              <a:buChar char="•"/>
            </a:pPr>
            <a:r>
              <a:rPr lang="en-US" sz="1400"/>
              <a:t>Environment Admin – Can only link environments they are admins for and only to policies they create.</a:t>
            </a:r>
          </a:p>
          <a:p>
            <a:pPr marL="0" indent="0" algn="l">
              <a:buNone/>
            </a:pPr>
            <a:r>
              <a:rPr lang="en-US" sz="1200" b="1">
                <a:hlinkClick r:id="rId6"/>
              </a:rPr>
              <a:t>Steps to configure</a:t>
            </a:r>
            <a:endParaRPr lang="en-US" sz="1200" b="1">
              <a:hlinkClick r:id="rId5"/>
            </a:endParaRPr>
          </a:p>
          <a:p>
            <a:pPr marL="228600" indent="-228600" algn="l">
              <a:buAutoNum type="arabicPeriod"/>
            </a:pPr>
            <a:r>
              <a:rPr lang="en-US" sz="1200">
                <a:hlinkClick r:id="rId7"/>
              </a:rPr>
              <a:t>First, procure or create an Azure subscription you can use</a:t>
            </a:r>
            <a:endParaRPr lang="en-US" sz="1200"/>
          </a:p>
          <a:p>
            <a:pPr marL="228600" indent="-228600" algn="l">
              <a:buAutoNum type="arabicPeriod"/>
            </a:pPr>
            <a:r>
              <a:rPr lang="en-US" sz="1200"/>
              <a:t>Navigate to </a:t>
            </a:r>
            <a:r>
              <a:rPr lang="en-US" sz="1200">
                <a:hlinkClick r:id="rId8"/>
              </a:rPr>
              <a:t>Billing policies in PPAC</a:t>
            </a:r>
            <a:r>
              <a:rPr lang="en-US" sz="1200"/>
              <a:t> and click </a:t>
            </a:r>
            <a:r>
              <a:rPr lang="en-US" sz="1200" b="1"/>
              <a:t>New Billing Policy</a:t>
            </a:r>
            <a:r>
              <a:rPr lang="en-US" sz="1200"/>
              <a:t>.</a:t>
            </a:r>
          </a:p>
          <a:p>
            <a:pPr marL="228600" indent="-228600" algn="l">
              <a:buAutoNum type="arabicPeriod"/>
            </a:pPr>
            <a:r>
              <a:rPr lang="en-US" sz="1200"/>
              <a:t>Provide a name for your new billing policy, and then select </a:t>
            </a:r>
            <a:r>
              <a:rPr lang="en-US" sz="1200" b="1"/>
              <a:t>Next</a:t>
            </a:r>
            <a:r>
              <a:rPr lang="en-US" sz="1200"/>
              <a:t>.</a:t>
            </a:r>
          </a:p>
          <a:p>
            <a:pPr marL="228600" indent="-228600" algn="l">
              <a:buAutoNum type="arabicPeriod"/>
            </a:pPr>
            <a:r>
              <a:rPr lang="en-US" sz="1200"/>
              <a:t>Add Azure subscription details</a:t>
            </a:r>
          </a:p>
          <a:p>
            <a:pPr marL="539496" lvl="1" indent="-228600">
              <a:buAutoNum type="arabicPeriod"/>
            </a:pPr>
            <a:r>
              <a:rPr lang="en-US" sz="1200"/>
              <a:t>Choose the </a:t>
            </a:r>
            <a:r>
              <a:rPr lang="en-US" sz="1200" b="1"/>
              <a:t>azure subscription </a:t>
            </a:r>
            <a:r>
              <a:rPr lang="en-US" sz="1200"/>
              <a:t>to bill from the drop-down list.</a:t>
            </a:r>
          </a:p>
          <a:p>
            <a:pPr marL="539496" lvl="1" indent="-228600">
              <a:buAutoNum type="arabicPeriod"/>
            </a:pPr>
            <a:r>
              <a:rPr lang="en-US" sz="1200"/>
              <a:t>Specify a </a:t>
            </a:r>
            <a:r>
              <a:rPr lang="en-US" sz="1200" b="1"/>
              <a:t>resource group </a:t>
            </a:r>
            <a:r>
              <a:rPr lang="en-US" sz="1200"/>
              <a:t>with that subscription.</a:t>
            </a:r>
          </a:p>
          <a:p>
            <a:pPr marL="539496" lvl="1" indent="-228600">
              <a:buAutoNum type="arabicPeriod"/>
            </a:pPr>
            <a:r>
              <a:rPr lang="en-US" sz="1200"/>
              <a:t>Specify a </a:t>
            </a:r>
            <a:r>
              <a:rPr lang="en-US" sz="1200" b="1"/>
              <a:t>region</a:t>
            </a:r>
          </a:p>
          <a:p>
            <a:pPr marL="228600" indent="-228600" algn="l">
              <a:buAutoNum type="arabicPeriod"/>
            </a:pPr>
            <a:r>
              <a:rPr lang="en-US" sz="1200"/>
              <a:t>Select </a:t>
            </a:r>
            <a:r>
              <a:rPr lang="en-US" sz="1200" b="1"/>
              <a:t>Next</a:t>
            </a:r>
          </a:p>
          <a:p>
            <a:pPr marL="228600" indent="-228600">
              <a:buAutoNum type="arabicPeriod"/>
            </a:pPr>
            <a:r>
              <a:rPr lang="en-US" sz="1200"/>
              <a:t>Choose </a:t>
            </a:r>
            <a:r>
              <a:rPr lang="en-US" sz="1200" b="1"/>
              <a:t>environments to link </a:t>
            </a:r>
            <a:r>
              <a:rPr lang="en-US" sz="1200"/>
              <a:t>to the new billing policy.</a:t>
            </a:r>
          </a:p>
          <a:p>
            <a:pPr marL="228600" indent="-228600">
              <a:buAutoNum type="arabicPeriod"/>
            </a:pPr>
            <a:r>
              <a:rPr lang="en-US" sz="1200"/>
              <a:t>Select one or more environments and click </a:t>
            </a:r>
            <a:r>
              <a:rPr lang="en-US" sz="1200" b="1"/>
              <a:t>Add to Policy</a:t>
            </a:r>
          </a:p>
          <a:p>
            <a:pPr marL="310896" lvl="1" indent="0">
              <a:buNone/>
            </a:pPr>
            <a:r>
              <a:rPr lang="en-US" sz="1200" i="1"/>
              <a:t>Note: Only production or sandbox environments are available to add currently.</a:t>
            </a:r>
          </a:p>
          <a:p>
            <a:pPr marL="228600" indent="-228600">
              <a:buAutoNum type="arabicPeriod"/>
            </a:pPr>
            <a:r>
              <a:rPr lang="en-US" sz="1200" b="1"/>
              <a:t>Review</a:t>
            </a:r>
            <a:r>
              <a:rPr lang="en-US" sz="1200"/>
              <a:t> and </a:t>
            </a:r>
            <a:r>
              <a:rPr lang="en-US" sz="1200" b="1"/>
              <a:t>confirm</a:t>
            </a:r>
            <a:r>
              <a:rPr lang="en-US" sz="1200"/>
              <a:t>.</a:t>
            </a:r>
          </a:p>
          <a:p>
            <a:pPr marL="0" indent="0">
              <a:buNone/>
            </a:pPr>
            <a:r>
              <a:rPr lang="en-US" sz="800"/>
              <a:t>Optional: View the billing policy’s Power Platform Account resource in the Azure Portal. Navigate to https://portal.azure.com/ &gt; select the subscription &gt; resource group &gt; select view hidden types above resource list &gt; You’ll see a Power Platform account resource with the same name as the billing policy created.</a:t>
            </a:r>
          </a:p>
          <a:p>
            <a:pPr marL="539496" lvl="1" indent="-228600">
              <a:buAutoNum type="arabicPeriod"/>
            </a:pPr>
            <a:endParaRPr lang="en-US" sz="1000">
              <a:hlinkClick r:id="rId5"/>
            </a:endParaRPr>
          </a:p>
        </p:txBody>
      </p:sp>
      <p:sp>
        <p:nvSpPr>
          <p:cNvPr id="4" name="TextBox 3">
            <a:extLst>
              <a:ext uri="{FF2B5EF4-FFF2-40B4-BE49-F238E27FC236}">
                <a16:creationId xmlns:a16="http://schemas.microsoft.com/office/drawing/2014/main" id="{91327258-687D-6001-AD89-98706DEF0241}"/>
              </a:ext>
            </a:extLst>
          </p:cNvPr>
          <p:cNvSpPr txBox="1"/>
          <p:nvPr/>
        </p:nvSpPr>
        <p:spPr>
          <a:xfrm>
            <a:off x="655637" y="883227"/>
            <a:ext cx="10880725" cy="492443"/>
          </a:xfrm>
          <a:prstGeom prst="rect">
            <a:avLst/>
          </a:prstGeom>
          <a:noFill/>
        </p:spPr>
        <p:txBody>
          <a:bodyPr wrap="square" lIns="0" tIns="0" rIns="0" bIns="0" rtlCol="0">
            <a:spAutoFit/>
          </a:bodyPr>
          <a:lstStyle/>
          <a:p>
            <a:pPr algn="l"/>
            <a:r>
              <a:rPr lang="en-US" sz="1600"/>
              <a:t>In order to set up pay-as-you-go billing for an environment, you first need an active Azure subscription that you can link to that environment. We recommend to configure this in PPAC.</a:t>
            </a:r>
          </a:p>
        </p:txBody>
      </p:sp>
      <p:pic>
        <p:nvPicPr>
          <p:cNvPr id="12" name="Picture 11">
            <a:extLst>
              <a:ext uri="{FF2B5EF4-FFF2-40B4-BE49-F238E27FC236}">
                <a16:creationId xmlns:a16="http://schemas.microsoft.com/office/drawing/2014/main" id="{C4A7AF38-FE2F-E3BC-CFB6-80944FB59F4B}"/>
              </a:ext>
            </a:extLst>
          </p:cNvPr>
          <p:cNvPicPr>
            <a:picLocks noChangeAspect="1"/>
          </p:cNvPicPr>
          <p:nvPr/>
        </p:nvPicPr>
        <p:blipFill rotWithShape="1">
          <a:blip r:embed="rId9"/>
          <a:srcRect t="1865"/>
          <a:stretch/>
        </p:blipFill>
        <p:spPr>
          <a:xfrm>
            <a:off x="6464542" y="1181414"/>
            <a:ext cx="4703817" cy="966160"/>
          </a:xfrm>
          <a:prstGeom prst="rect">
            <a:avLst/>
          </a:prstGeom>
        </p:spPr>
      </p:pic>
      <p:pic>
        <p:nvPicPr>
          <p:cNvPr id="14" name="Picture 13">
            <a:extLst>
              <a:ext uri="{FF2B5EF4-FFF2-40B4-BE49-F238E27FC236}">
                <a16:creationId xmlns:a16="http://schemas.microsoft.com/office/drawing/2014/main" id="{A63B28EE-90AF-4FAA-074D-4E76ADB2B53D}"/>
              </a:ext>
            </a:extLst>
          </p:cNvPr>
          <p:cNvPicPr>
            <a:picLocks noChangeAspect="1"/>
          </p:cNvPicPr>
          <p:nvPr/>
        </p:nvPicPr>
        <p:blipFill>
          <a:blip r:embed="rId10"/>
          <a:stretch>
            <a:fillRect/>
          </a:stretch>
        </p:blipFill>
        <p:spPr>
          <a:xfrm>
            <a:off x="5899258" y="2254460"/>
            <a:ext cx="2865237" cy="1402841"/>
          </a:xfrm>
          <a:prstGeom prst="rect">
            <a:avLst/>
          </a:prstGeom>
        </p:spPr>
      </p:pic>
      <p:pic>
        <p:nvPicPr>
          <p:cNvPr id="19" name="Picture 18">
            <a:extLst>
              <a:ext uri="{FF2B5EF4-FFF2-40B4-BE49-F238E27FC236}">
                <a16:creationId xmlns:a16="http://schemas.microsoft.com/office/drawing/2014/main" id="{C848386B-4951-9456-CCC4-E4A806E485C5}"/>
              </a:ext>
            </a:extLst>
          </p:cNvPr>
          <p:cNvPicPr>
            <a:picLocks noChangeAspect="1"/>
          </p:cNvPicPr>
          <p:nvPr/>
        </p:nvPicPr>
        <p:blipFill>
          <a:blip r:embed="rId11"/>
          <a:stretch>
            <a:fillRect/>
          </a:stretch>
        </p:blipFill>
        <p:spPr>
          <a:xfrm>
            <a:off x="9004758" y="2295211"/>
            <a:ext cx="3035339" cy="1402841"/>
          </a:xfrm>
          <a:prstGeom prst="rect">
            <a:avLst/>
          </a:prstGeom>
        </p:spPr>
      </p:pic>
      <p:pic>
        <p:nvPicPr>
          <p:cNvPr id="21" name="Picture 20">
            <a:extLst>
              <a:ext uri="{FF2B5EF4-FFF2-40B4-BE49-F238E27FC236}">
                <a16:creationId xmlns:a16="http://schemas.microsoft.com/office/drawing/2014/main" id="{B5515F2C-F5FC-97CC-5F0A-E0CC2073FBEE}"/>
              </a:ext>
            </a:extLst>
          </p:cNvPr>
          <p:cNvPicPr>
            <a:picLocks noChangeAspect="1"/>
          </p:cNvPicPr>
          <p:nvPr/>
        </p:nvPicPr>
        <p:blipFill>
          <a:blip r:embed="rId12"/>
          <a:stretch>
            <a:fillRect/>
          </a:stretch>
        </p:blipFill>
        <p:spPr>
          <a:xfrm>
            <a:off x="5909649" y="3813861"/>
            <a:ext cx="2974578" cy="1423099"/>
          </a:xfrm>
          <a:prstGeom prst="rect">
            <a:avLst/>
          </a:prstGeom>
        </p:spPr>
      </p:pic>
      <p:pic>
        <p:nvPicPr>
          <p:cNvPr id="23" name="Picture 22">
            <a:extLst>
              <a:ext uri="{FF2B5EF4-FFF2-40B4-BE49-F238E27FC236}">
                <a16:creationId xmlns:a16="http://schemas.microsoft.com/office/drawing/2014/main" id="{435BE718-FBC5-DB8F-8BB4-EE5F12E05EC0}"/>
              </a:ext>
            </a:extLst>
          </p:cNvPr>
          <p:cNvPicPr>
            <a:picLocks noChangeAspect="1"/>
          </p:cNvPicPr>
          <p:nvPr/>
        </p:nvPicPr>
        <p:blipFill>
          <a:blip r:embed="rId13"/>
          <a:stretch>
            <a:fillRect/>
          </a:stretch>
        </p:blipFill>
        <p:spPr>
          <a:xfrm>
            <a:off x="9114099" y="3827200"/>
            <a:ext cx="2824017" cy="2147573"/>
          </a:xfrm>
          <a:prstGeom prst="rect">
            <a:avLst/>
          </a:prstGeom>
        </p:spPr>
      </p:pic>
      <p:pic>
        <p:nvPicPr>
          <p:cNvPr id="25" name="Picture 24">
            <a:extLst>
              <a:ext uri="{FF2B5EF4-FFF2-40B4-BE49-F238E27FC236}">
                <a16:creationId xmlns:a16="http://schemas.microsoft.com/office/drawing/2014/main" id="{B987130F-6DAA-7FA3-94DE-7DC57A90F84C}"/>
              </a:ext>
            </a:extLst>
          </p:cNvPr>
          <p:cNvPicPr>
            <a:picLocks noChangeAspect="1"/>
          </p:cNvPicPr>
          <p:nvPr/>
        </p:nvPicPr>
        <p:blipFill>
          <a:blip r:embed="rId14"/>
          <a:stretch>
            <a:fillRect/>
          </a:stretch>
        </p:blipFill>
        <p:spPr>
          <a:xfrm>
            <a:off x="5838420" y="5421807"/>
            <a:ext cx="4284517" cy="1254772"/>
          </a:xfrm>
          <a:prstGeom prst="rect">
            <a:avLst/>
          </a:prstGeom>
        </p:spPr>
      </p:pic>
      <p:sp>
        <p:nvSpPr>
          <p:cNvPr id="5" name="Footer Placeholder 2">
            <a:extLst>
              <a:ext uri="{FF2B5EF4-FFF2-40B4-BE49-F238E27FC236}">
                <a16:creationId xmlns:a16="http://schemas.microsoft.com/office/drawing/2014/main" id="{A4A96AF5-7441-9926-46A1-3204C56635D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3839061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500"/>
                                        <p:tgtEl>
                                          <p:spTgt spid="3">
                                            <p:txEl>
                                              <p:pRg st="8" end="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500"/>
                                        <p:tgtEl>
                                          <p:spTgt spid="3">
                                            <p:txEl>
                                              <p:pRg st="9" end="9"/>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fade">
                                      <p:cBhvr>
                                        <p:cTn id="59" dur="500"/>
                                        <p:tgtEl>
                                          <p:spTgt spid="3">
                                            <p:txEl>
                                              <p:pRg st="10" end="1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11" end="11"/>
                                            </p:txEl>
                                          </p:spTgt>
                                        </p:tgtEl>
                                        <p:attrNameLst>
                                          <p:attrName>style.visibility</p:attrName>
                                        </p:attrNameLst>
                                      </p:cBhvr>
                                      <p:to>
                                        <p:strVal val="visible"/>
                                      </p:to>
                                    </p:set>
                                    <p:animEffect transition="in" filter="fade">
                                      <p:cBhvr>
                                        <p:cTn id="64" dur="500"/>
                                        <p:tgtEl>
                                          <p:spTgt spid="3">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xEl>
                                              <p:pRg st="12" end="12"/>
                                            </p:txEl>
                                          </p:spTgt>
                                        </p:tgtEl>
                                        <p:attrNameLst>
                                          <p:attrName>style.visibility</p:attrName>
                                        </p:attrNameLst>
                                      </p:cBhvr>
                                      <p:to>
                                        <p:strVal val="visible"/>
                                      </p:to>
                                    </p:set>
                                    <p:animEffect transition="in" filter="fade">
                                      <p:cBhvr>
                                        <p:cTn id="69" dur="500"/>
                                        <p:tgtEl>
                                          <p:spTgt spid="3">
                                            <p:txEl>
                                              <p:pRg st="12" end="1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fill="hold"/>
                                        <p:tgtEl>
                                          <p:spTgt spid="19"/>
                                        </p:tgtEl>
                                        <p:attrNameLst>
                                          <p:attrName>ppt_x</p:attrName>
                                        </p:attrNameLst>
                                      </p:cBhvr>
                                      <p:tavLst>
                                        <p:tav tm="0">
                                          <p:val>
                                            <p:strVal val="#ppt_x"/>
                                          </p:val>
                                        </p:tav>
                                        <p:tav tm="100000">
                                          <p:val>
                                            <p:strVal val="#ppt_x"/>
                                          </p:val>
                                        </p:tav>
                                      </p:tavLst>
                                    </p:anim>
                                    <p:anim calcmode="lin" valueType="num">
                                      <p:cBhvr additive="base">
                                        <p:cTn id="7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xEl>
                                              <p:pRg st="13" end="13"/>
                                            </p:txEl>
                                          </p:spTgt>
                                        </p:tgtEl>
                                        <p:attrNameLst>
                                          <p:attrName>style.visibility</p:attrName>
                                        </p:attrNameLst>
                                      </p:cBhvr>
                                      <p:to>
                                        <p:strVal val="visible"/>
                                      </p:to>
                                    </p:set>
                                    <p:animEffect transition="in" filter="fade">
                                      <p:cBhvr>
                                        <p:cTn id="80" dur="500"/>
                                        <p:tgtEl>
                                          <p:spTgt spid="3">
                                            <p:txEl>
                                              <p:pRg st="13" end="13"/>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3">
                                            <p:txEl>
                                              <p:pRg st="14" end="14"/>
                                            </p:txEl>
                                          </p:spTgt>
                                        </p:tgtEl>
                                        <p:attrNameLst>
                                          <p:attrName>style.visibility</p:attrName>
                                        </p:attrNameLst>
                                      </p:cBhvr>
                                      <p:to>
                                        <p:strVal val="visible"/>
                                      </p:to>
                                    </p:set>
                                    <p:animEffect transition="in" filter="fade">
                                      <p:cBhvr>
                                        <p:cTn id="83" dur="500"/>
                                        <p:tgtEl>
                                          <p:spTgt spid="3">
                                            <p:txEl>
                                              <p:pRg st="14" end="14"/>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
                                            <p:txEl>
                                              <p:pRg st="15" end="15"/>
                                            </p:txEl>
                                          </p:spTgt>
                                        </p:tgtEl>
                                        <p:attrNameLst>
                                          <p:attrName>style.visibility</p:attrName>
                                        </p:attrNameLst>
                                      </p:cBhvr>
                                      <p:to>
                                        <p:strVal val="visible"/>
                                      </p:to>
                                    </p:set>
                                    <p:animEffect transition="in" filter="fade">
                                      <p:cBhvr>
                                        <p:cTn id="94" dur="500"/>
                                        <p:tgtEl>
                                          <p:spTgt spid="3">
                                            <p:txEl>
                                              <p:pRg st="15" end="15"/>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 calcmode="lin" valueType="num">
                                      <p:cBhvr additive="base">
                                        <p:cTn id="99" dur="500" fill="hold"/>
                                        <p:tgtEl>
                                          <p:spTgt spid="23"/>
                                        </p:tgtEl>
                                        <p:attrNameLst>
                                          <p:attrName>ppt_x</p:attrName>
                                        </p:attrNameLst>
                                      </p:cBhvr>
                                      <p:tavLst>
                                        <p:tav tm="0">
                                          <p:val>
                                            <p:strVal val="#ppt_x"/>
                                          </p:val>
                                        </p:tav>
                                        <p:tav tm="100000">
                                          <p:val>
                                            <p:strVal val="#ppt_x"/>
                                          </p:val>
                                        </p:tav>
                                      </p:tavLst>
                                    </p:anim>
                                    <p:anim calcmode="lin" valueType="num">
                                      <p:cBhvr additive="base">
                                        <p:cTn id="10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additive="base">
                                        <p:cTn id="105" dur="500" fill="hold"/>
                                        <p:tgtEl>
                                          <p:spTgt spid="25"/>
                                        </p:tgtEl>
                                        <p:attrNameLst>
                                          <p:attrName>ppt_x</p:attrName>
                                        </p:attrNameLst>
                                      </p:cBhvr>
                                      <p:tavLst>
                                        <p:tav tm="0">
                                          <p:val>
                                            <p:strVal val="#ppt_x"/>
                                          </p:val>
                                        </p:tav>
                                        <p:tav tm="100000">
                                          <p:val>
                                            <p:strVal val="#ppt_x"/>
                                          </p:val>
                                        </p:tav>
                                      </p:tavLst>
                                    </p:anim>
                                    <p:anim calcmode="lin" valueType="num">
                                      <p:cBhvr additive="base">
                                        <p:cTn id="10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9F8841-BBBD-4248-A6AA-670EAC63CDC4}"/>
              </a:ext>
              <a:ext uri="{C183D7F6-B498-43B3-948B-1728B52AA6E4}">
                <adec:decorative xmlns:adec="http://schemas.microsoft.com/office/drawing/2017/decorative" val="1"/>
              </a:ext>
            </a:extLst>
          </p:cNvPr>
          <p:cNvSpPr/>
          <p:nvPr/>
        </p:nvSpPr>
        <p:spPr bwMode="auto">
          <a:xfrm>
            <a:off x="0" y="1963513"/>
            <a:ext cx="12192000" cy="29278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a:xfrm>
            <a:off x="575481" y="2965749"/>
            <a:ext cx="11018520" cy="923330"/>
          </a:xfrm>
        </p:spPr>
        <p:txBody>
          <a:bodyPr>
            <a:spAutoFit/>
          </a:bodyPr>
          <a:lstStyle/>
          <a:p>
            <a:r>
              <a:rPr lang="en-US" sz="6000">
                <a:solidFill>
                  <a:schemeClr val="bg1"/>
                </a:solidFill>
              </a:rPr>
              <a:t>Questions?</a:t>
            </a:r>
          </a:p>
        </p:txBody>
      </p:sp>
      <p:sp>
        <p:nvSpPr>
          <p:cNvPr id="9" name="Footer Placeholder 2">
            <a:extLst>
              <a:ext uri="{FF2B5EF4-FFF2-40B4-BE49-F238E27FC236}">
                <a16:creationId xmlns:a16="http://schemas.microsoft.com/office/drawing/2014/main" id="{7AC4F3CB-40F5-4D01-8BB6-1D1FE1099E9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Number Placeholder 7">
            <a:extLst>
              <a:ext uri="{FF2B5EF4-FFF2-40B4-BE49-F238E27FC236}">
                <a16:creationId xmlns:a16="http://schemas.microsoft.com/office/drawing/2014/main" id="{08E0686E-B166-4606-8464-829D5D0B6AA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fld id="{8F881BB8-5469-4299-99B9-578BE3320A80}" type="slidenum">
              <a:rPr lang="en-US" smtClean="0">
                <a:solidFill>
                  <a:srgbClr val="000000"/>
                </a:solidFill>
                <a:latin typeface="Segoe UI"/>
              </a:rPr>
              <a:pPr lvl="0">
                <a:defRPr/>
              </a:pPr>
              <a:t>34</a:t>
            </a:fld>
            <a:endParaRPr lang="en-US" noProof="0"/>
          </a:p>
        </p:txBody>
      </p:sp>
    </p:spTree>
    <p:custDataLst>
      <p:tags r:id="rId1"/>
    </p:custDataLst>
    <p:extLst>
      <p:ext uri="{BB962C8B-B14F-4D97-AF65-F5344CB8AC3E}">
        <p14:creationId xmlns:p14="http://schemas.microsoft.com/office/powerpoint/2010/main" val="173199672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7031AB-B12E-4065-A753-70742EAEF108}"/>
              </a:ext>
              <a:ext uri="{C183D7F6-B498-43B3-948B-1728B52AA6E4}">
                <adec:decorative xmlns:adec="http://schemas.microsoft.com/office/drawing/2017/decorative" val="1"/>
              </a:ext>
            </a:extLst>
          </p:cNvPr>
          <p:cNvSpPr>
            <a:spLocks/>
          </p:cNvSpPr>
          <p:nvPr/>
        </p:nvSpPr>
        <p:spPr>
          <a:xfrm>
            <a:off x="571500" y="1508338"/>
            <a:ext cx="11049000" cy="4760700"/>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a:xfrm>
            <a:off x="575481" y="599436"/>
            <a:ext cx="11018520" cy="461665"/>
          </a:xfrm>
        </p:spPr>
        <p:txBody>
          <a:bodyPr/>
          <a:lstStyle/>
          <a:p>
            <a:r>
              <a:rPr lang="en-US">
                <a:solidFill>
                  <a:srgbClr val="243A5E"/>
                </a:solidFill>
              </a:rPr>
              <a:t>Lab 1 and 2</a:t>
            </a:r>
          </a:p>
        </p:txBody>
      </p:sp>
      <p:sp>
        <p:nvSpPr>
          <p:cNvPr id="8" name="Rectangle 7">
            <a:extLst>
              <a:ext uri="{FF2B5EF4-FFF2-40B4-BE49-F238E27FC236}">
                <a16:creationId xmlns:a16="http://schemas.microsoft.com/office/drawing/2014/main" id="{D4FF7A47-CBB8-435B-B88D-A883B77A33E2}"/>
              </a:ext>
            </a:extLst>
          </p:cNvPr>
          <p:cNvSpPr>
            <a:spLocks/>
          </p:cNvSpPr>
          <p:nvPr/>
        </p:nvSpPr>
        <p:spPr>
          <a:xfrm>
            <a:off x="571499" y="1751640"/>
            <a:ext cx="11049000" cy="465121"/>
          </a:xfrm>
          <a:prstGeom prst="rect">
            <a:avLst/>
          </a:prstGeom>
          <a:solidFill>
            <a:schemeClr val="accent2"/>
          </a:solidFill>
        </p:spPr>
        <p:txBody>
          <a:bodyPr wrap="square" lIns="91440" tIns="45720" rIns="91440" bIns="45720" anchor="ctr">
            <a:noAutofit/>
          </a:bodyPr>
          <a:lstStyle/>
          <a:p>
            <a:pPr algn="ctr" defTabSz="914192">
              <a:spcAft>
                <a:spcPts val="300"/>
              </a:spcAft>
            </a:pPr>
            <a:r>
              <a:rPr lang="en-US">
                <a:solidFill>
                  <a:srgbClr val="FFFFFF"/>
                </a:solidFill>
                <a:latin typeface="Segoe Semibold"/>
                <a:cs typeface="Segoe UI Semibold"/>
              </a:rPr>
              <a:t>Lab Description</a:t>
            </a:r>
          </a:p>
        </p:txBody>
      </p:sp>
      <p:grpSp>
        <p:nvGrpSpPr>
          <p:cNvPr id="9" name="Group 8">
            <a:extLst>
              <a:ext uri="{FF2B5EF4-FFF2-40B4-BE49-F238E27FC236}">
                <a16:creationId xmlns:a16="http://schemas.microsoft.com/office/drawing/2014/main" id="{3FA0384F-D0CE-445D-B234-7EDD1C677A6D}"/>
              </a:ext>
              <a:ext uri="{C183D7F6-B498-43B3-948B-1728B52AA6E4}">
                <adec:decorative xmlns:adec="http://schemas.microsoft.com/office/drawing/2017/decorative" val="1"/>
              </a:ext>
            </a:extLst>
          </p:cNvPr>
          <p:cNvGrpSpPr>
            <a:grpSpLocks/>
          </p:cNvGrpSpPr>
          <p:nvPr/>
        </p:nvGrpSpPr>
        <p:grpSpPr>
          <a:xfrm>
            <a:off x="574674" y="1751640"/>
            <a:ext cx="11045826" cy="465121"/>
            <a:chOff x="574675" y="1519848"/>
            <a:chExt cx="7312025" cy="465121"/>
          </a:xfrm>
        </p:grpSpPr>
        <p:cxnSp>
          <p:nvCxnSpPr>
            <p:cNvPr id="12" name="Straight Connector 11">
              <a:extLst>
                <a:ext uri="{FF2B5EF4-FFF2-40B4-BE49-F238E27FC236}">
                  <a16:creationId xmlns:a16="http://schemas.microsoft.com/office/drawing/2014/main" id="{EA2657A6-5FF3-4E59-94B3-355886C9B57A}"/>
                </a:ext>
                <a:ext uri="{C183D7F6-B498-43B3-948B-1728B52AA6E4}">
                  <adec:decorative xmlns:adec="http://schemas.microsoft.com/office/drawing/2017/decorative" val="1"/>
                </a:ext>
              </a:extLst>
            </p:cNvPr>
            <p:cNvCxnSpPr>
              <a:cxnSpLocks/>
            </p:cNvCxnSpPr>
            <p:nvPr/>
          </p:nvCxnSpPr>
          <p:spPr>
            <a:xfrm>
              <a:off x="574675"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0C465-8DCE-4F31-8C4F-37C0F2DB8BFA}"/>
                </a:ext>
                <a:ext uri="{C183D7F6-B498-43B3-948B-1728B52AA6E4}">
                  <adec:decorative xmlns:adec="http://schemas.microsoft.com/office/drawing/2017/decorative" val="1"/>
                </a:ext>
              </a:extLst>
            </p:cNvPr>
            <p:cNvCxnSpPr>
              <a:cxnSpLocks/>
            </p:cNvCxnSpPr>
            <p:nvPr/>
          </p:nvCxnSpPr>
          <p:spPr>
            <a:xfrm>
              <a:off x="7886700"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044E162-68FA-4C0E-B9D3-D4C8561D02EE}"/>
              </a:ext>
            </a:extLst>
          </p:cNvPr>
          <p:cNvSpPr txBox="1">
            <a:spLocks/>
          </p:cNvSpPr>
          <p:nvPr/>
        </p:nvSpPr>
        <p:spPr>
          <a:xfrm>
            <a:off x="571500" y="2339873"/>
            <a:ext cx="11048999" cy="3669041"/>
          </a:xfrm>
          <a:prstGeom prst="rect">
            <a:avLst/>
          </a:prstGeom>
        </p:spPr>
        <p:txBody>
          <a:bodyPr wrap="square" lIns="91440" tIns="45720" rIns="91440" bIns="45720">
            <a:noAutofit/>
          </a:bodyPr>
          <a:lstStyle/>
          <a:p>
            <a:r>
              <a:rPr lang="en-US" sz="2400" b="1"/>
              <a:t>Lab 1. Create DLP Policy in Power Platform Admin Center</a:t>
            </a:r>
            <a:br>
              <a:rPr lang="en-US" sz="2400" b="1"/>
            </a:br>
            <a:br>
              <a:rPr lang="en-US" sz="2400" b="1"/>
            </a:br>
            <a:r>
              <a:rPr lang="en-US" sz="2400" b="1"/>
              <a:t>Lab 2. Create DLP Policy using PowerShell</a:t>
            </a:r>
            <a:endParaRPr lang="en-US" sz="2400" b="1">
              <a:cs typeface="Segoe UI"/>
            </a:endParaRPr>
          </a:p>
        </p:txBody>
      </p:sp>
      <p:sp>
        <p:nvSpPr>
          <p:cNvPr id="17" name="Footer Placeholder 4">
            <a:extLst>
              <a:ext uri="{FF2B5EF4-FFF2-40B4-BE49-F238E27FC236}">
                <a16:creationId xmlns:a16="http://schemas.microsoft.com/office/drawing/2014/main" id="{E243B2FB-C5E3-4E84-87ED-FB0A2A1A0F8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Slide Number Placeholder 3">
            <a:extLst>
              <a:ext uri="{FF2B5EF4-FFF2-40B4-BE49-F238E27FC236}">
                <a16:creationId xmlns:a16="http://schemas.microsoft.com/office/drawing/2014/main" id="{81A9DA9D-1DBE-46E5-BC06-5CF26ACB5995}"/>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789707164"/>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name="HIDDEN - Slide1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a:noFill/>
              </a:rPr>
              <a:t>Microsoft</a:t>
            </a:r>
          </a:p>
        </p:txBody>
      </p:sp>
    </p:spTree>
    <p:custDataLst>
      <p:tags r:id="rId1"/>
    </p:custDataLst>
    <p:extLst>
      <p:ext uri="{BB962C8B-B14F-4D97-AF65-F5344CB8AC3E}">
        <p14:creationId xmlns:p14="http://schemas.microsoft.com/office/powerpoint/2010/main" val="109420804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3688307"/>
            <a:ext cx="11517312" cy="1661993"/>
          </a:xfrm>
        </p:spPr>
        <p:txBody>
          <a:bodyPr/>
          <a:lstStyle/>
          <a:p>
            <a:pPr>
              <a:lnSpc>
                <a:spcPct val="100000"/>
              </a:lnSpc>
            </a:pPr>
            <a:r>
              <a:rPr lang="en-US" sz="5400"/>
              <a:t>Understand Data Loss Prevention Policies</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60170628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What are Data Loss Prevention (DLP) policies?</a:t>
            </a:r>
          </a:p>
        </p:txBody>
      </p:sp>
      <p:sp>
        <p:nvSpPr>
          <p:cNvPr id="3" name="Content Placeholder 2"/>
          <p:cNvSpPr>
            <a:spLocks noGrp="1"/>
          </p:cNvSpPr>
          <p:nvPr>
            <p:ph sz="quarter" idx="13"/>
            <p:custDataLst>
              <p:tags r:id="rId2"/>
            </p:custDataLst>
          </p:nvPr>
        </p:nvSpPr>
        <p:spPr>
          <a:xfrm>
            <a:off x="655639" y="1283422"/>
            <a:ext cx="4671274"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600"/>
              </a:spcBef>
              <a:spcAft>
                <a:spcPts val="1200"/>
              </a:spcAft>
            </a:pPr>
            <a:r>
              <a:rPr lang="en-US">
                <a:cs typeface="Segoe UI"/>
              </a:rPr>
              <a:t>Power Platform DLP policies allow you to control data flows across data connectors when used within Power Apps and Power Automate.</a:t>
            </a:r>
            <a:endParaRPr lang="en-US"/>
          </a:p>
          <a:p>
            <a:pPr marL="310515" indent="-310515">
              <a:spcBef>
                <a:spcPts val="600"/>
              </a:spcBef>
              <a:spcAft>
                <a:spcPts val="1200"/>
              </a:spcAft>
            </a:pPr>
            <a:r>
              <a:rPr lang="en-US">
                <a:cs typeface="Segoe UI"/>
              </a:rPr>
              <a:t>Simply put, DLP enables admins to isolate business data from personal use data within Power Platform.</a:t>
            </a:r>
            <a:endParaRPr lang="en-US"/>
          </a:p>
        </p:txBody>
      </p:sp>
      <p:sp>
        <p:nvSpPr>
          <p:cNvPr id="4" name="Rectangle: Rounded Corners 3">
            <a:extLst>
              <a:ext uri="{FF2B5EF4-FFF2-40B4-BE49-F238E27FC236}">
                <a16:creationId xmlns:a16="http://schemas.microsoft.com/office/drawing/2014/main" id="{2A6ECE32-7EE3-40EC-8827-AF0851E09A1B}"/>
              </a:ext>
            </a:extLst>
          </p:cNvPr>
          <p:cNvSpPr/>
          <p:nvPr/>
        </p:nvSpPr>
        <p:spPr bwMode="auto">
          <a:xfrm>
            <a:off x="5838991" y="1408114"/>
            <a:ext cx="6168785" cy="3593340"/>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BF199537-25AA-44A4-84E5-CABF314CC1A7}"/>
              </a:ext>
            </a:extLst>
          </p:cNvPr>
          <p:cNvPicPr>
            <a:picLocks noChangeAspect="1"/>
          </p:cNvPicPr>
          <p:nvPr/>
        </p:nvPicPr>
        <p:blipFill>
          <a:blip r:embed="rId5"/>
          <a:stretch>
            <a:fillRect/>
          </a:stretch>
        </p:blipFill>
        <p:spPr>
          <a:xfrm>
            <a:off x="6044263" y="1619312"/>
            <a:ext cx="5768020" cy="3132484"/>
          </a:xfrm>
          <a:prstGeom prst="rect">
            <a:avLst/>
          </a:prstGeom>
        </p:spPr>
      </p:pic>
      <p:sp>
        <p:nvSpPr>
          <p:cNvPr id="5" name="Footer Placeholder 2">
            <a:extLst>
              <a:ext uri="{FF2B5EF4-FFF2-40B4-BE49-F238E27FC236}">
                <a16:creationId xmlns:a16="http://schemas.microsoft.com/office/drawing/2014/main" id="{D7BA0476-8AB8-2075-4C13-8A1C5643EBFB}"/>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9147073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Connector Classification</a:t>
            </a:r>
          </a:p>
        </p:txBody>
      </p:sp>
      <p:sp>
        <p:nvSpPr>
          <p:cNvPr id="12" name="Text Placeholder 11">
            <a:extLst>
              <a:ext uri="{FF2B5EF4-FFF2-40B4-BE49-F238E27FC236}">
                <a16:creationId xmlns:a16="http://schemas.microsoft.com/office/drawing/2014/main" id="{C4226080-F4D3-473F-8324-DFB4ADA600CB}"/>
              </a:ext>
            </a:extLst>
          </p:cNvPr>
          <p:cNvSpPr>
            <a:spLocks noGrp="1"/>
          </p:cNvSpPr>
          <p:nvPr>
            <p:ph type="subTitle" idx="1"/>
          </p:nvPr>
        </p:nvSpPr>
        <p:spPr/>
        <p:txBody>
          <a:bodyPr vert="horz" lIns="0" tIns="0" rIns="0" bIns="0" rtlCol="0" anchor="t">
            <a:normAutofit/>
          </a:bodyPr>
          <a:lstStyle/>
          <a:p>
            <a:pPr lvl="1"/>
            <a:r>
              <a:rPr lang="en-US"/>
              <a:t>Connectors can be classified across the following groups using DLP policies:</a:t>
            </a:r>
          </a:p>
        </p:txBody>
      </p:sp>
      <p:sp>
        <p:nvSpPr>
          <p:cNvPr id="9" name="TextBox 8">
            <a:extLst>
              <a:ext uri="{FF2B5EF4-FFF2-40B4-BE49-F238E27FC236}">
                <a16:creationId xmlns:a16="http://schemas.microsoft.com/office/drawing/2014/main" id="{7E053240-0530-4649-944A-2BCDE611C9D6}"/>
              </a:ext>
            </a:extLst>
          </p:cNvPr>
          <p:cNvSpPr txBox="1"/>
          <p:nvPr/>
        </p:nvSpPr>
        <p:spPr>
          <a:xfrm>
            <a:off x="655637" y="1431990"/>
            <a:ext cx="10731833" cy="1348767"/>
          </a:xfrm>
          <a:prstGeom prst="rect">
            <a:avLst/>
          </a:prstGeom>
          <a:noFill/>
        </p:spPr>
        <p:txBody>
          <a:bodyPr wrap="square" lIns="0" tIns="0" rIns="0" bIns="0" numCol="1" spcCol="0" rtlCol="0" anchor="t">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12"/>
              </a:spcAft>
              <a:tabLst>
                <a:tab pos="571390" algn="l"/>
              </a:tabLst>
            </a:pPr>
            <a:r>
              <a:rPr lang="en-US" sz="2400">
                <a:solidFill>
                  <a:schemeClr val="tx1"/>
                </a:solidFill>
                <a:latin typeface="+mj-lt"/>
                <a:cs typeface="Segoe UI Semilight" panose="020B0402040204020203" pitchFamily="34" charset="0"/>
              </a:rPr>
              <a:t>Business</a:t>
            </a:r>
          </a:p>
          <a:p>
            <a:pPr marL="290830" indent="-290830">
              <a:spcBef>
                <a:spcPts val="0"/>
              </a:spcBef>
              <a:buFont typeface="Arial" panose="020B0604020202020204" pitchFamily="34" charset="0"/>
              <a:buChar char="•"/>
              <a:tabLst>
                <a:tab pos="571390" algn="l"/>
              </a:tabLst>
            </a:pPr>
            <a:r>
              <a:rPr lang="en-US" sz="1800">
                <a:solidFill>
                  <a:schemeClr val="tx1"/>
                </a:solidFill>
                <a:latin typeface="+mn-lt"/>
                <a:cs typeface="Segoe UI Semilight"/>
              </a:rPr>
              <a:t>A given Power App or Power Automate resource can use one or more connectors from </a:t>
            </a:r>
            <a:r>
              <a:rPr lang="en-US" sz="1800">
                <a:solidFill>
                  <a:schemeClr val="tx1"/>
                </a:solidFill>
                <a:latin typeface="+mj-lt"/>
                <a:cs typeface="Segoe UI Semilight"/>
              </a:rPr>
              <a:t>Business</a:t>
            </a:r>
            <a:r>
              <a:rPr lang="en-US" sz="1800">
                <a:solidFill>
                  <a:schemeClr val="tx1"/>
                </a:solidFill>
                <a:latin typeface="+mn-lt"/>
                <a:cs typeface="Segoe UI Semilight"/>
              </a:rPr>
              <a:t> group</a:t>
            </a:r>
            <a:endParaRPr lang="en-US" sz="1800">
              <a:solidFill>
                <a:schemeClr val="tx1"/>
              </a:solidFill>
              <a:latin typeface="+mn-lt"/>
              <a:cs typeface="Segoe UI Semilight" panose="020B0402040204020203" pitchFamily="34" charset="0"/>
            </a:endParaRPr>
          </a:p>
          <a:p>
            <a:pPr marL="290830" indent="-290830">
              <a:spcBef>
                <a:spcPts val="0"/>
              </a:spcBef>
              <a:buFont typeface="Arial" panose="020B0604020202020204" pitchFamily="34" charset="0"/>
              <a:buChar char="•"/>
              <a:tabLst>
                <a:tab pos="571390" algn="l"/>
              </a:tabLst>
            </a:pPr>
            <a:r>
              <a:rPr lang="en-US" sz="1800">
                <a:solidFill>
                  <a:schemeClr val="tx1"/>
                </a:solidFill>
                <a:latin typeface="+mn-lt"/>
                <a:cs typeface="Segoe UI Semilight"/>
              </a:rPr>
              <a:t>If a Power App or Power Automate resource uses a </a:t>
            </a:r>
            <a:r>
              <a:rPr lang="en-US" sz="1800">
                <a:solidFill>
                  <a:schemeClr val="tx1"/>
                </a:solidFill>
                <a:latin typeface="+mj-lt"/>
                <a:cs typeface="Segoe UI Semilight"/>
              </a:rPr>
              <a:t>Business</a:t>
            </a:r>
            <a:r>
              <a:rPr lang="en-US" sz="1800">
                <a:solidFill>
                  <a:schemeClr val="tx1"/>
                </a:solidFill>
                <a:latin typeface="+mn-lt"/>
                <a:cs typeface="Segoe UI Semilight"/>
              </a:rPr>
              <a:t> connector, it </a:t>
            </a:r>
            <a:r>
              <a:rPr lang="en-US" sz="1800" b="1" u="sng">
                <a:solidFill>
                  <a:srgbClr val="EE0000"/>
                </a:solidFill>
                <a:latin typeface="+mn-lt"/>
                <a:cs typeface="Segoe UI Semilight"/>
              </a:rPr>
              <a:t>cannot</a:t>
            </a:r>
            <a:r>
              <a:rPr lang="en-US" sz="1800">
                <a:solidFill>
                  <a:schemeClr val="tx1"/>
                </a:solidFill>
                <a:latin typeface="+mn-lt"/>
                <a:cs typeface="Segoe UI Semilight"/>
              </a:rPr>
              <a:t> use any </a:t>
            </a:r>
            <a:r>
              <a:rPr lang="en-US" sz="1800">
                <a:solidFill>
                  <a:schemeClr val="tx1"/>
                </a:solidFill>
                <a:latin typeface="+mj-lt"/>
                <a:cs typeface="Segoe UI Semilight"/>
              </a:rPr>
              <a:t>Non-business</a:t>
            </a:r>
            <a:r>
              <a:rPr lang="en-US" sz="1800">
                <a:solidFill>
                  <a:schemeClr val="tx1"/>
                </a:solidFill>
                <a:latin typeface="+mn-lt"/>
                <a:cs typeface="Segoe UI Semilight"/>
              </a:rPr>
              <a:t> connector</a:t>
            </a:r>
            <a:endParaRPr lang="en-US" sz="1800">
              <a:solidFill>
                <a:schemeClr val="tx1"/>
              </a:solidFill>
              <a:latin typeface="+mn-lt"/>
              <a:cs typeface="Segoe UI Semilight" panose="020B0402040204020203" pitchFamily="34" charset="0"/>
            </a:endParaRPr>
          </a:p>
        </p:txBody>
      </p:sp>
      <p:sp>
        <p:nvSpPr>
          <p:cNvPr id="10" name="TextBox 9">
            <a:extLst>
              <a:ext uri="{FF2B5EF4-FFF2-40B4-BE49-F238E27FC236}">
                <a16:creationId xmlns:a16="http://schemas.microsoft.com/office/drawing/2014/main" id="{BE16441F-8ADE-4B49-A69B-0FB0492BF998}"/>
              </a:ext>
            </a:extLst>
          </p:cNvPr>
          <p:cNvSpPr txBox="1"/>
          <p:nvPr/>
        </p:nvSpPr>
        <p:spPr>
          <a:xfrm>
            <a:off x="655637" y="2864361"/>
            <a:ext cx="10731833" cy="1625766"/>
          </a:xfrm>
          <a:prstGeom prst="rect">
            <a:avLst/>
          </a:prstGeom>
          <a:noFill/>
        </p:spPr>
        <p:txBody>
          <a:bodyPr wrap="square" lIns="0" tIns="0" rIns="0" bIns="0" numCol="1" spcCol="0" rtlCol="0" anchor="t">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12"/>
              </a:spcAft>
              <a:tabLst>
                <a:tab pos="571390" algn="l"/>
              </a:tabLst>
            </a:pPr>
            <a:r>
              <a:rPr lang="en-US" sz="2400">
                <a:solidFill>
                  <a:schemeClr val="tx1"/>
                </a:solidFill>
                <a:latin typeface="+mj-lt"/>
                <a:cs typeface="Segoe UI Semilight" panose="020B0402040204020203" pitchFamily="34" charset="0"/>
              </a:rPr>
              <a:t>Non-business</a:t>
            </a:r>
          </a:p>
          <a:p>
            <a:pPr marL="290830" indent="-290830">
              <a:spcBef>
                <a:spcPts val="0"/>
              </a:spcBef>
              <a:buFont typeface="Arial" panose="020B0604020202020204" pitchFamily="34" charset="0"/>
              <a:buChar char="•"/>
              <a:tabLst>
                <a:tab pos="571390" algn="l"/>
              </a:tabLst>
            </a:pPr>
            <a:r>
              <a:rPr lang="en-US" sz="1800">
                <a:solidFill>
                  <a:schemeClr val="tx1"/>
                </a:solidFill>
                <a:latin typeface="+mn-lt"/>
                <a:cs typeface="Segoe UI Semilight"/>
              </a:rPr>
              <a:t>A given Power App or Power Automate resource can use one or more connectors from </a:t>
            </a:r>
            <a:r>
              <a:rPr lang="en-US" sz="1800">
                <a:solidFill>
                  <a:schemeClr val="tx1"/>
                </a:solidFill>
                <a:latin typeface="+mj-lt"/>
                <a:cs typeface="Segoe UI Semilight"/>
              </a:rPr>
              <a:t>Non-business</a:t>
            </a:r>
            <a:r>
              <a:rPr lang="en-US" sz="1800">
                <a:solidFill>
                  <a:schemeClr val="tx1"/>
                </a:solidFill>
                <a:latin typeface="+mn-lt"/>
                <a:cs typeface="Segoe UI Semilight"/>
              </a:rPr>
              <a:t> group</a:t>
            </a:r>
            <a:endParaRPr lang="en-US" sz="1800">
              <a:solidFill>
                <a:schemeClr val="tx1"/>
              </a:solidFill>
              <a:latin typeface="+mn-lt"/>
              <a:cs typeface="Segoe UI Semilight" panose="020B0402040204020203" pitchFamily="34" charset="0"/>
            </a:endParaRPr>
          </a:p>
          <a:p>
            <a:pPr marL="290830" indent="-290830">
              <a:spcBef>
                <a:spcPts val="0"/>
              </a:spcBef>
              <a:spcAft>
                <a:spcPts val="1020"/>
              </a:spcAft>
              <a:buFont typeface="Arial" panose="020B0604020202020204" pitchFamily="34" charset="0"/>
              <a:buChar char="•"/>
              <a:tabLst>
                <a:tab pos="571390" algn="l"/>
              </a:tabLst>
            </a:pPr>
            <a:r>
              <a:rPr lang="en-US" sz="1800">
                <a:solidFill>
                  <a:schemeClr val="tx1"/>
                </a:solidFill>
                <a:latin typeface="+mn-lt"/>
                <a:cs typeface="Segoe UI Semilight"/>
              </a:rPr>
              <a:t>If a Power App or Power Automate resource uses a </a:t>
            </a:r>
            <a:r>
              <a:rPr lang="en-US" sz="1800">
                <a:solidFill>
                  <a:schemeClr val="tx1"/>
                </a:solidFill>
                <a:latin typeface="+mj-lt"/>
                <a:cs typeface="Segoe UI Semilight"/>
              </a:rPr>
              <a:t>Non-business</a:t>
            </a:r>
            <a:r>
              <a:rPr lang="en-US" sz="1800">
                <a:solidFill>
                  <a:schemeClr val="tx1"/>
                </a:solidFill>
                <a:latin typeface="+mn-lt"/>
                <a:cs typeface="Segoe UI Semilight"/>
              </a:rPr>
              <a:t> connector, it </a:t>
            </a:r>
            <a:r>
              <a:rPr lang="en-US" sz="1800" b="1" u="sng">
                <a:solidFill>
                  <a:srgbClr val="EE0000"/>
                </a:solidFill>
                <a:latin typeface="+mn-lt"/>
                <a:cs typeface="Segoe UI Semilight"/>
              </a:rPr>
              <a:t>cannot</a:t>
            </a:r>
            <a:r>
              <a:rPr lang="en-US" sz="1800">
                <a:solidFill>
                  <a:schemeClr val="tx1"/>
                </a:solidFill>
                <a:latin typeface="+mn-lt"/>
                <a:cs typeface="Segoe UI Semilight"/>
              </a:rPr>
              <a:t> use any </a:t>
            </a:r>
            <a:r>
              <a:rPr lang="en-US" sz="1800">
                <a:solidFill>
                  <a:schemeClr val="tx1"/>
                </a:solidFill>
                <a:latin typeface="+mj-lt"/>
                <a:cs typeface="Segoe UI Semilight"/>
              </a:rPr>
              <a:t>Business</a:t>
            </a:r>
            <a:r>
              <a:rPr lang="en-US" sz="1800">
                <a:solidFill>
                  <a:schemeClr val="tx1"/>
                </a:solidFill>
                <a:latin typeface="+mn-lt"/>
                <a:cs typeface="Segoe UI Semilight"/>
              </a:rPr>
              <a:t> connector</a:t>
            </a:r>
            <a:endParaRPr lang="en-US" sz="1800">
              <a:solidFill>
                <a:schemeClr val="tx1"/>
              </a:solidFill>
              <a:latin typeface="+mn-lt"/>
              <a:cs typeface="Segoe UI Semilight" panose="020B0402040204020203" pitchFamily="34" charset="0"/>
            </a:endParaRPr>
          </a:p>
        </p:txBody>
      </p:sp>
      <p:sp>
        <p:nvSpPr>
          <p:cNvPr id="11" name="TextBox 10">
            <a:extLst>
              <a:ext uri="{FF2B5EF4-FFF2-40B4-BE49-F238E27FC236}">
                <a16:creationId xmlns:a16="http://schemas.microsoft.com/office/drawing/2014/main" id="{205F2FA4-D956-426A-9519-0658594593B8}"/>
              </a:ext>
            </a:extLst>
          </p:cNvPr>
          <p:cNvSpPr txBox="1"/>
          <p:nvPr/>
        </p:nvSpPr>
        <p:spPr>
          <a:xfrm>
            <a:off x="655636" y="4619965"/>
            <a:ext cx="10731833" cy="1689886"/>
          </a:xfrm>
          <a:prstGeom prst="rect">
            <a:avLst/>
          </a:prstGeom>
          <a:noFill/>
        </p:spPr>
        <p:txBody>
          <a:bodyPr wrap="square" lIns="0" tIns="0" rIns="0" bIns="0" numCol="1" spcCol="0" rtlCol="0" anchor="t">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12"/>
              </a:spcAft>
              <a:tabLst>
                <a:tab pos="571390" algn="l"/>
              </a:tabLst>
            </a:pPr>
            <a:r>
              <a:rPr lang="en-US" sz="2400">
                <a:solidFill>
                  <a:schemeClr val="tx1"/>
                </a:solidFill>
                <a:latin typeface="+mj-lt"/>
                <a:cs typeface="Segoe UI Semilight" panose="020B0402040204020203" pitchFamily="34" charset="0"/>
              </a:rPr>
              <a:t>Blocked</a:t>
            </a:r>
            <a:endParaRPr lang="en-US" sz="2448">
              <a:solidFill>
                <a:schemeClr val="tx1"/>
              </a:solidFill>
              <a:latin typeface="+mj-lt"/>
              <a:cs typeface="Segoe UI Semilight" panose="020B0402040204020203" pitchFamily="34" charset="0"/>
            </a:endParaRPr>
          </a:p>
          <a:p>
            <a:pPr marL="290830" indent="-290830">
              <a:spcBef>
                <a:spcPts val="0"/>
              </a:spcBef>
              <a:buFont typeface="Arial" panose="020B0604020202020204" pitchFamily="34" charset="0"/>
              <a:buChar char="•"/>
              <a:tabLst>
                <a:tab pos="571390" algn="l"/>
              </a:tabLst>
            </a:pPr>
            <a:r>
              <a:rPr lang="en-US" sz="1800">
                <a:solidFill>
                  <a:schemeClr val="tx1"/>
                </a:solidFill>
                <a:latin typeface="+mn-lt"/>
                <a:cs typeface="Segoe UI Semilight"/>
              </a:rPr>
              <a:t>Any Power App or Power Automate resource cannot use any connector from </a:t>
            </a:r>
            <a:r>
              <a:rPr lang="en-US" sz="1800">
                <a:solidFill>
                  <a:schemeClr val="tx1"/>
                </a:solidFill>
                <a:latin typeface="Segoe UI"/>
                <a:cs typeface="Segoe UI Semilight"/>
              </a:rPr>
              <a:t>a </a:t>
            </a:r>
            <a:r>
              <a:rPr lang="en-US" sz="1800">
                <a:solidFill>
                  <a:schemeClr val="tx1"/>
                </a:solidFill>
                <a:latin typeface="+mj-lt"/>
                <a:cs typeface="Segoe UI Semilight"/>
              </a:rPr>
              <a:t>Blocked</a:t>
            </a:r>
            <a:r>
              <a:rPr lang="en-US" sz="1800">
                <a:solidFill>
                  <a:schemeClr val="tx1"/>
                </a:solidFill>
                <a:latin typeface="+mn-lt"/>
                <a:cs typeface="Segoe UI Semilight"/>
              </a:rPr>
              <a:t> group</a:t>
            </a:r>
          </a:p>
          <a:p>
            <a:pPr marL="290830" indent="-290830">
              <a:spcBef>
                <a:spcPts val="0"/>
              </a:spcBef>
              <a:buFont typeface="Arial" panose="020B0604020202020204" pitchFamily="34" charset="0"/>
              <a:buChar char="•"/>
              <a:tabLst>
                <a:tab pos="571390" algn="l"/>
              </a:tabLst>
            </a:pPr>
            <a:r>
              <a:rPr lang="en-US" sz="1800">
                <a:solidFill>
                  <a:schemeClr val="tx1"/>
                </a:solidFill>
                <a:latin typeface="+mn-lt"/>
                <a:cs typeface="Segoe UI Semilight"/>
              </a:rPr>
              <a:t>All Microsoft owned premium connectors and third-party connectors (standard and premium) can be blocked</a:t>
            </a:r>
            <a:endParaRPr lang="en-US" sz="1800">
              <a:solidFill>
                <a:schemeClr val="tx1"/>
              </a:solidFill>
              <a:latin typeface="+mn-lt"/>
              <a:cs typeface="Segoe UI Semilight" panose="020B0402040204020203" pitchFamily="34" charset="0"/>
            </a:endParaRPr>
          </a:p>
          <a:p>
            <a:pPr marL="290830" indent="-290830">
              <a:spcBef>
                <a:spcPts val="0"/>
              </a:spcBef>
              <a:spcAft>
                <a:spcPts val="1020"/>
              </a:spcAft>
              <a:buFont typeface="Arial" panose="020B0604020202020204" pitchFamily="34" charset="0"/>
              <a:buChar char="•"/>
              <a:tabLst>
                <a:tab pos="571390" algn="l"/>
              </a:tabLst>
            </a:pPr>
            <a:r>
              <a:rPr lang="en-US" sz="1800">
                <a:solidFill>
                  <a:schemeClr val="tx1"/>
                </a:solidFill>
                <a:latin typeface="+mn-lt"/>
                <a:cs typeface="Segoe UI Semilight"/>
              </a:rPr>
              <a:t>All Microsoft owned standard connectors and Microsoft Dataverse cannot be blocked</a:t>
            </a:r>
            <a:endParaRPr lang="en-US" sz="1800">
              <a:solidFill>
                <a:schemeClr val="tx1"/>
              </a:solidFill>
              <a:latin typeface="+mn-lt"/>
              <a:cs typeface="Segoe UI Semilight" panose="020B0402040204020203" pitchFamily="34" charset="0"/>
            </a:endParaRPr>
          </a:p>
        </p:txBody>
      </p:sp>
      <p:sp>
        <p:nvSpPr>
          <p:cNvPr id="3" name="Footer Placeholder 2">
            <a:extLst>
              <a:ext uri="{FF2B5EF4-FFF2-40B4-BE49-F238E27FC236}">
                <a16:creationId xmlns:a16="http://schemas.microsoft.com/office/drawing/2014/main" id="{6A67C849-C159-39D7-9642-3EB165CAB949}"/>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33616840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500"/>
                                        <p:tgtEl>
                                          <p:spTgt spid="10">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500"/>
                                        <p:tgtEl>
                                          <p:spTgt spid="11">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animEffect transition="in" filter="fade">
                                      <p:cBhvr>
                                        <p:cTn id="35" dur="500"/>
                                        <p:tgtEl>
                                          <p:spTgt spid="11">
                                            <p:txEl>
                                              <p:pRg st="2" end="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3" end="3"/>
                                            </p:txEl>
                                          </p:spTgt>
                                        </p:tgtEl>
                                        <p:attrNameLst>
                                          <p:attrName>style.visibility</p:attrName>
                                        </p:attrNameLst>
                                      </p:cBhvr>
                                      <p:to>
                                        <p:strVal val="visible"/>
                                      </p:to>
                                    </p:set>
                                    <p:animEffect transition="in" filter="fade">
                                      <p:cBhvr>
                                        <p:cTn id="38"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Default Connector Group</a:t>
            </a:r>
          </a:p>
        </p:txBody>
      </p:sp>
      <p:sp>
        <p:nvSpPr>
          <p:cNvPr id="28" name="TextBox 27">
            <a:extLst>
              <a:ext uri="{FF2B5EF4-FFF2-40B4-BE49-F238E27FC236}">
                <a16:creationId xmlns:a16="http://schemas.microsoft.com/office/drawing/2014/main" id="{6A1C829E-12A8-41D2-9F35-9072CEAEC04E}"/>
              </a:ext>
            </a:extLst>
          </p:cNvPr>
          <p:cNvSpPr txBox="1"/>
          <p:nvPr/>
        </p:nvSpPr>
        <p:spPr>
          <a:xfrm>
            <a:off x="655637" y="1046829"/>
            <a:ext cx="5323316" cy="5383782"/>
          </a:xfrm>
          <a:prstGeom prst="rect">
            <a:avLst/>
          </a:prstGeom>
          <a:noFill/>
        </p:spPr>
        <p:txBody>
          <a:bodyPr wrap="square">
            <a:spAutoFit/>
          </a:bodyPr>
          <a:lstStyle/>
          <a:p>
            <a:pPr marL="0" lvl="1">
              <a:spcAft>
                <a:spcPts val="612"/>
              </a:spcAft>
            </a:pPr>
            <a:r>
              <a:rPr lang="en-US" sz="1836">
                <a:latin typeface="+mj-lt"/>
              </a:rPr>
              <a:t>The following grouping logic is applied to new connectors added to Power Platform:</a:t>
            </a:r>
          </a:p>
          <a:p>
            <a:pPr marL="291436" lvl="2" indent="-291436">
              <a:spcAft>
                <a:spcPts val="612"/>
              </a:spcAft>
              <a:buFont typeface="Arial" panose="020B0604020202020204" pitchFamily="34" charset="0"/>
              <a:buChar char="•"/>
            </a:pPr>
            <a:r>
              <a:rPr lang="en-US" sz="1632"/>
              <a:t>Power Platform connector ecosystem keeps evolving</a:t>
            </a:r>
            <a:br>
              <a:rPr lang="en-US" sz="1632"/>
            </a:br>
            <a:r>
              <a:rPr lang="en-US" sz="1632"/>
              <a:t>and new connectors are added.</a:t>
            </a:r>
          </a:p>
          <a:p>
            <a:pPr marL="291436" lvl="2" indent="-291436">
              <a:spcAft>
                <a:spcPts val="612"/>
              </a:spcAft>
              <a:buFont typeface="Arial" panose="020B0604020202020204" pitchFamily="34" charset="0"/>
              <a:buChar char="•"/>
            </a:pPr>
            <a:r>
              <a:rPr lang="en-US" sz="1632"/>
              <a:t>If new connectors are added after DLP policy creation, admins have not had a chance to explicitly categorize them</a:t>
            </a:r>
          </a:p>
          <a:p>
            <a:pPr marL="291436" lvl="2" indent="-291436">
              <a:spcAft>
                <a:spcPts val="612"/>
              </a:spcAft>
              <a:buFont typeface="Arial" panose="020B0604020202020204" pitchFamily="34" charset="0"/>
              <a:buChar char="•"/>
            </a:pPr>
            <a:r>
              <a:rPr lang="en-US" sz="1632"/>
              <a:t>These new connectors are automatically added to </a:t>
            </a:r>
            <a:r>
              <a:rPr lang="en-US" sz="1632" b="1"/>
              <a:t>Default connector</a:t>
            </a:r>
            <a:r>
              <a:rPr lang="en-US" sz="1632"/>
              <a:t> group identified for them</a:t>
            </a:r>
          </a:p>
          <a:p>
            <a:pPr marL="291436" lvl="2" indent="-291436">
              <a:spcAft>
                <a:spcPts val="612"/>
              </a:spcAft>
              <a:buFont typeface="Arial" panose="020B0604020202020204" pitchFamily="34" charset="0"/>
              <a:buChar char="•"/>
            </a:pPr>
            <a:r>
              <a:rPr lang="en-US" sz="1632"/>
              <a:t>Admins can set the </a:t>
            </a:r>
            <a:r>
              <a:rPr lang="en-US" sz="1632" b="1"/>
              <a:t>Default connector </a:t>
            </a:r>
            <a:r>
              <a:rPr lang="en-US" sz="1632"/>
              <a:t>group</a:t>
            </a:r>
            <a:br>
              <a:rPr lang="en-US" sz="1632"/>
            </a:br>
            <a:r>
              <a:rPr lang="en-US" sz="1632"/>
              <a:t>for new connectors in a DLP policy to – Business or </a:t>
            </a:r>
            <a:br>
              <a:rPr lang="en-US" sz="1632"/>
            </a:br>
            <a:r>
              <a:rPr lang="en-US" sz="1632"/>
              <a:t>Non-business or Blocked</a:t>
            </a:r>
          </a:p>
          <a:p>
            <a:pPr marL="291436" lvl="2" indent="-291436">
              <a:spcAft>
                <a:spcPts val="612"/>
              </a:spcAft>
              <a:buFont typeface="Arial" panose="020B0604020202020204" pitchFamily="34" charset="0"/>
              <a:buChar char="•"/>
            </a:pPr>
            <a:r>
              <a:rPr lang="en-US" sz="1632"/>
              <a:t>Admins can review these new connectors</a:t>
            </a:r>
            <a:br>
              <a:rPr lang="en-US" sz="1632"/>
            </a:br>
            <a:r>
              <a:rPr lang="en-US" sz="1632"/>
              <a:t>retrospectively and classify them explicitly as appropriate</a:t>
            </a:r>
          </a:p>
          <a:p>
            <a:pPr marL="291436" lvl="2" indent="-291436">
              <a:spcAft>
                <a:spcPts val="612"/>
              </a:spcAft>
              <a:buFont typeface="Arial" panose="020B0604020202020204" pitchFamily="34" charset="0"/>
              <a:buChar char="•"/>
            </a:pPr>
            <a:r>
              <a:rPr lang="en-US" sz="1632"/>
              <a:t>There are templates in Power Automate for administrators to get alerts when new connectors are added - </a:t>
            </a:r>
            <a:r>
              <a:rPr lang="en-US" sz="1600">
                <a:hlinkClick r:id="rId4"/>
              </a:rPr>
              <a:t>Monitor new connectors - Microsoft Power Platform - Power Platform | Microsoft Learn</a:t>
            </a:r>
            <a:endParaRPr lang="en-US" sz="1632"/>
          </a:p>
        </p:txBody>
      </p:sp>
      <p:sp>
        <p:nvSpPr>
          <p:cNvPr id="7" name="Rectangle: Rounded Corners 6">
            <a:extLst>
              <a:ext uri="{FF2B5EF4-FFF2-40B4-BE49-F238E27FC236}">
                <a16:creationId xmlns:a16="http://schemas.microsoft.com/office/drawing/2014/main" id="{EE778D3B-4BC9-485E-B634-EDCF764E07D4}"/>
              </a:ext>
            </a:extLst>
          </p:cNvPr>
          <p:cNvSpPr/>
          <p:nvPr/>
        </p:nvSpPr>
        <p:spPr bwMode="auto">
          <a:xfrm>
            <a:off x="6096000" y="1582960"/>
            <a:ext cx="5938346" cy="3743136"/>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pic>
        <p:nvPicPr>
          <p:cNvPr id="8" name="Picture 7" descr="A screenshot of a computer screen&#10;&#10;Description automatically generated">
            <a:extLst>
              <a:ext uri="{FF2B5EF4-FFF2-40B4-BE49-F238E27FC236}">
                <a16:creationId xmlns:a16="http://schemas.microsoft.com/office/drawing/2014/main" id="{A417E20A-540E-4087-994A-904B447799F7}"/>
              </a:ext>
            </a:extLst>
          </p:cNvPr>
          <p:cNvPicPr>
            <a:picLocks noChangeAspect="1"/>
          </p:cNvPicPr>
          <p:nvPr/>
        </p:nvPicPr>
        <p:blipFill>
          <a:blip r:embed="rId5"/>
          <a:stretch>
            <a:fillRect/>
          </a:stretch>
        </p:blipFill>
        <p:spPr>
          <a:xfrm>
            <a:off x="6213046" y="1850206"/>
            <a:ext cx="5704253" cy="3208644"/>
          </a:xfrm>
          <a:prstGeom prst="rect">
            <a:avLst/>
          </a:prstGeom>
        </p:spPr>
      </p:pic>
      <p:sp>
        <p:nvSpPr>
          <p:cNvPr id="3" name="Footer Placeholder 2">
            <a:extLst>
              <a:ext uri="{FF2B5EF4-FFF2-40B4-BE49-F238E27FC236}">
                <a16:creationId xmlns:a16="http://schemas.microsoft.com/office/drawing/2014/main" id="{266B939B-64CC-87EE-BF02-A236DB1EAFB8}"/>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213800961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Tenant and Environment Policies</a:t>
            </a:r>
          </a:p>
        </p:txBody>
      </p:sp>
      <p:sp>
        <p:nvSpPr>
          <p:cNvPr id="4" name="Subtitle 3">
            <a:extLst>
              <a:ext uri="{FF2B5EF4-FFF2-40B4-BE49-F238E27FC236}">
                <a16:creationId xmlns:a16="http://schemas.microsoft.com/office/drawing/2014/main" id="{657BA531-D54F-4F94-8803-C7240443D7D3}"/>
              </a:ext>
            </a:extLst>
          </p:cNvPr>
          <p:cNvSpPr>
            <a:spLocks noGrp="1"/>
          </p:cNvSpPr>
          <p:nvPr>
            <p:ph type="subTitle" idx="1"/>
          </p:nvPr>
        </p:nvSpPr>
        <p:spPr/>
        <p:txBody>
          <a:bodyPr>
            <a:normAutofit/>
          </a:bodyPr>
          <a:lstStyle/>
          <a:p>
            <a:r>
              <a:rPr lang="en-US"/>
              <a:t>Power Platform DLP allows admins to create two types of policies</a:t>
            </a:r>
          </a:p>
          <a:p>
            <a:endParaRPr lang="LID4096"/>
          </a:p>
        </p:txBody>
      </p:sp>
      <p:sp>
        <p:nvSpPr>
          <p:cNvPr id="9" name="TextBox 8">
            <a:extLst>
              <a:ext uri="{FF2B5EF4-FFF2-40B4-BE49-F238E27FC236}">
                <a16:creationId xmlns:a16="http://schemas.microsoft.com/office/drawing/2014/main" id="{42916CEE-B4A0-4389-8904-9F9562837631}"/>
              </a:ext>
            </a:extLst>
          </p:cNvPr>
          <p:cNvSpPr txBox="1"/>
          <p:nvPr/>
        </p:nvSpPr>
        <p:spPr>
          <a:xfrm>
            <a:off x="1352674" y="1830174"/>
            <a:ext cx="4743326" cy="4039311"/>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12"/>
              </a:spcAft>
              <a:tabLst>
                <a:tab pos="571390" algn="l"/>
              </a:tabLst>
            </a:pPr>
            <a:r>
              <a:rPr lang="en-US" sz="2448">
                <a:solidFill>
                  <a:schemeClr val="tx1"/>
                </a:solidFill>
                <a:latin typeface="+mj-lt"/>
                <a:cs typeface="Segoe UI Semilight" panose="020B0402040204020203" pitchFamily="34" charset="0"/>
              </a:rPr>
              <a:t>Tenant level DLP policies</a:t>
            </a:r>
          </a:p>
          <a:p>
            <a:pPr marL="291436" indent="-291436">
              <a:spcBef>
                <a:spcPts val="0"/>
              </a:spcBef>
              <a:buFont typeface="Arial" panose="020B0604020202020204" pitchFamily="34" charset="0"/>
              <a:buChar char="•"/>
              <a:tabLst>
                <a:tab pos="571390" algn="l"/>
              </a:tabLst>
            </a:pPr>
            <a:r>
              <a:rPr lang="en-US" sz="1632">
                <a:solidFill>
                  <a:schemeClr val="tx1"/>
                </a:solidFill>
                <a:latin typeface="+mn-lt"/>
                <a:cs typeface="Segoe UI Semilight" panose="020B0402040204020203" pitchFamily="34" charset="0"/>
              </a:rPr>
              <a:t>Supported only for Power Platform, D365 and Global Administrator roles</a:t>
            </a:r>
          </a:p>
          <a:p>
            <a:pPr marL="291436" indent="-291436">
              <a:spcBef>
                <a:spcPts val="0"/>
              </a:spcBef>
              <a:buFont typeface="Arial" panose="020B0604020202020204" pitchFamily="34" charset="0"/>
              <a:buChar char="•"/>
              <a:tabLst>
                <a:tab pos="571390" algn="l"/>
              </a:tabLst>
            </a:pPr>
            <a:r>
              <a:rPr lang="en-US" sz="1632">
                <a:solidFill>
                  <a:schemeClr val="tx1"/>
                </a:solidFill>
                <a:latin typeface="+mn-lt"/>
                <a:cs typeface="Segoe UI Semilight" panose="020B0402040204020203" pitchFamily="34" charset="0"/>
              </a:rPr>
              <a:t>Can be applied to one, more than one or all environments at a time</a:t>
            </a:r>
          </a:p>
          <a:p>
            <a:pPr marL="291436" indent="-291436">
              <a:spcBef>
                <a:spcPts val="0"/>
              </a:spcBef>
              <a:buFont typeface="Arial" panose="020B0604020202020204" pitchFamily="34" charset="0"/>
              <a:buChar char="•"/>
              <a:tabLst>
                <a:tab pos="571390" algn="l"/>
              </a:tabLst>
            </a:pPr>
            <a:r>
              <a:rPr lang="en-US" sz="1632">
                <a:solidFill>
                  <a:schemeClr val="tx1"/>
                </a:solidFill>
                <a:latin typeface="+mn-lt"/>
                <a:cs typeface="Segoe UI Semilight" panose="020B0402040204020203" pitchFamily="34" charset="0"/>
              </a:rPr>
              <a:t>Can be created without associating any environment</a:t>
            </a:r>
          </a:p>
          <a:p>
            <a:pPr marL="291436" indent="-291436">
              <a:spcBef>
                <a:spcPts val="0"/>
              </a:spcBef>
              <a:buFont typeface="Arial" panose="020B0604020202020204" pitchFamily="34" charset="0"/>
              <a:buChar char="•"/>
              <a:tabLst>
                <a:tab pos="571390" algn="l"/>
              </a:tabLst>
            </a:pPr>
            <a:r>
              <a:rPr lang="en-US" sz="1632">
                <a:solidFill>
                  <a:schemeClr val="tx1"/>
                </a:solidFill>
                <a:latin typeface="+mn-lt"/>
                <a:cs typeface="Segoe UI Semilight" panose="020B0402040204020203" pitchFamily="34" charset="0"/>
              </a:rPr>
              <a:t>Can be edited and viewed by any tenant admin</a:t>
            </a:r>
          </a:p>
          <a:p>
            <a:pPr marL="291436" indent="-291436">
              <a:spcBef>
                <a:spcPts val="0"/>
              </a:spcBef>
              <a:buFont typeface="Arial" panose="020B0604020202020204" pitchFamily="34" charset="0"/>
              <a:buChar char="•"/>
              <a:tabLst>
                <a:tab pos="571390" algn="l"/>
              </a:tabLst>
            </a:pPr>
            <a:r>
              <a:rPr lang="en-US" sz="1632">
                <a:solidFill>
                  <a:schemeClr val="tx1"/>
                </a:solidFill>
                <a:latin typeface="+mn-lt"/>
                <a:cs typeface="Segoe UI Semilight" panose="020B0402040204020203" pitchFamily="34" charset="0"/>
              </a:rPr>
              <a:t>Connector settings are visible to all relevant environment admins but are not editable by them</a:t>
            </a:r>
          </a:p>
          <a:p>
            <a:pPr marL="291436" indent="-291436">
              <a:spcBef>
                <a:spcPts val="0"/>
              </a:spcBef>
              <a:buFont typeface="Arial" panose="020B0604020202020204" pitchFamily="34" charset="0"/>
              <a:buChar char="•"/>
              <a:tabLst>
                <a:tab pos="571390" algn="l"/>
              </a:tabLst>
            </a:pPr>
            <a:r>
              <a:rPr lang="en-US" sz="1632">
                <a:solidFill>
                  <a:schemeClr val="tx1"/>
                </a:solidFill>
                <a:latin typeface="+mn-lt"/>
                <a:cs typeface="Segoe UI Semilight" panose="020B0402040204020203" pitchFamily="34" charset="0"/>
              </a:rPr>
              <a:t>Cannot be used to manage custom connector policies since they are scoped to a specific environment</a:t>
            </a:r>
          </a:p>
        </p:txBody>
      </p:sp>
      <p:grpSp>
        <p:nvGrpSpPr>
          <p:cNvPr id="10" name="Group 9">
            <a:extLst>
              <a:ext uri="{FF2B5EF4-FFF2-40B4-BE49-F238E27FC236}">
                <a16:creationId xmlns:a16="http://schemas.microsoft.com/office/drawing/2014/main" id="{1D79A6AC-2C9C-4524-A4BC-F90D0F7F616B}"/>
              </a:ext>
            </a:extLst>
          </p:cNvPr>
          <p:cNvGrpSpPr/>
          <p:nvPr/>
        </p:nvGrpSpPr>
        <p:grpSpPr>
          <a:xfrm>
            <a:off x="563120" y="1728319"/>
            <a:ext cx="679945" cy="709623"/>
            <a:chOff x="5928753" y="623352"/>
            <a:chExt cx="695776" cy="695772"/>
          </a:xfrm>
        </p:grpSpPr>
        <p:sp>
          <p:nvSpPr>
            <p:cNvPr id="11" name="Diamond 10">
              <a:extLst>
                <a:ext uri="{FF2B5EF4-FFF2-40B4-BE49-F238E27FC236}">
                  <a16:creationId xmlns:a16="http://schemas.microsoft.com/office/drawing/2014/main" id="{E480C96D-4907-4788-A6D4-AC1A0655FA5F}"/>
                </a:ext>
              </a:extLst>
            </p:cNvPr>
            <p:cNvSpPr/>
            <p:nvPr/>
          </p:nvSpPr>
          <p:spPr bwMode="auto">
            <a:xfrm>
              <a:off x="5928753" y="623352"/>
              <a:ext cx="695776" cy="69577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IN" sz="2856">
                <a:solidFill>
                  <a:srgbClr val="000000"/>
                </a:solidFill>
                <a:latin typeface="+mj-lt"/>
                <a:ea typeface="Segoe UI" pitchFamily="34" charset="0"/>
                <a:cs typeface="Segoe UI" pitchFamily="34" charset="0"/>
              </a:endParaRPr>
            </a:p>
          </p:txBody>
        </p:sp>
        <p:sp>
          <p:nvSpPr>
            <p:cNvPr id="12" name="Diamond 11">
              <a:extLst>
                <a:ext uri="{FF2B5EF4-FFF2-40B4-BE49-F238E27FC236}">
                  <a16:creationId xmlns:a16="http://schemas.microsoft.com/office/drawing/2014/main" id="{14C41B0D-2D7F-4F31-897F-56B5D462CAB8}"/>
                </a:ext>
              </a:extLst>
            </p:cNvPr>
            <p:cNvSpPr/>
            <p:nvPr/>
          </p:nvSpPr>
          <p:spPr bwMode="auto">
            <a:xfrm rot="16200000">
              <a:off x="5958217" y="652814"/>
              <a:ext cx="636848" cy="636848"/>
            </a:xfrm>
            <a:prstGeom prst="diamond">
              <a:avLst/>
            </a:prstGeom>
            <a:noFill/>
            <a:ln w="6350">
              <a:solidFill>
                <a:srgbClr val="EAEAE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3" name="Script_F03A" title="Icon of an unrolled document with writing on it">
              <a:extLst>
                <a:ext uri="{FF2B5EF4-FFF2-40B4-BE49-F238E27FC236}">
                  <a16:creationId xmlns:a16="http://schemas.microsoft.com/office/drawing/2014/main" id="{5E472DB7-D359-456F-AE35-ECDCCB3FE2AB}"/>
                </a:ext>
              </a:extLst>
            </p:cNvPr>
            <p:cNvSpPr>
              <a:spLocks noChangeAspect="1" noEditPoints="1"/>
            </p:cNvSpPr>
            <p:nvPr/>
          </p:nvSpPr>
          <p:spPr bwMode="auto">
            <a:xfrm>
              <a:off x="6174737" y="869285"/>
              <a:ext cx="203808" cy="203906"/>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14" name="TextBox 13">
            <a:extLst>
              <a:ext uri="{FF2B5EF4-FFF2-40B4-BE49-F238E27FC236}">
                <a16:creationId xmlns:a16="http://schemas.microsoft.com/office/drawing/2014/main" id="{E06D8357-0ACB-468F-B63F-F506089EF0C0}"/>
              </a:ext>
            </a:extLst>
          </p:cNvPr>
          <p:cNvSpPr txBox="1"/>
          <p:nvPr/>
        </p:nvSpPr>
        <p:spPr>
          <a:xfrm>
            <a:off x="7093210" y="1895767"/>
            <a:ext cx="4535670" cy="3472874"/>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12"/>
              </a:spcAft>
              <a:tabLst>
                <a:tab pos="571390" algn="l"/>
              </a:tabLst>
            </a:pPr>
            <a:r>
              <a:rPr lang="en-US" sz="2448">
                <a:solidFill>
                  <a:schemeClr val="tx1"/>
                </a:solidFill>
                <a:latin typeface="+mj-lt"/>
                <a:cs typeface="Segoe UI Semilight" panose="020B0402040204020203" pitchFamily="34" charset="0"/>
              </a:rPr>
              <a:t>Environment level DLP policies</a:t>
            </a:r>
          </a:p>
          <a:p>
            <a:pPr marL="291436" indent="-291436">
              <a:spcBef>
                <a:spcPts val="0"/>
              </a:spcBef>
              <a:buFont typeface="Arial" panose="020B0604020202020204" pitchFamily="34" charset="0"/>
              <a:buChar char="•"/>
              <a:tabLst>
                <a:tab pos="571390" algn="l"/>
              </a:tabLst>
            </a:pPr>
            <a:r>
              <a:rPr lang="en-US" sz="1632">
                <a:solidFill>
                  <a:schemeClr val="tx1"/>
                </a:solidFill>
                <a:latin typeface="+mn-lt"/>
                <a:cs typeface="Segoe UI Semilight" panose="020B0402040204020203" pitchFamily="34" charset="0"/>
              </a:rPr>
              <a:t>Supported for </a:t>
            </a:r>
            <a:r>
              <a:rPr lang="en-US" sz="1632" b="1">
                <a:solidFill>
                  <a:schemeClr val="tx1"/>
                </a:solidFill>
                <a:latin typeface="+mn-lt"/>
                <a:cs typeface="Segoe UI Semilight" panose="020B0402040204020203" pitchFamily="34" charset="0"/>
              </a:rPr>
              <a:t>Environment Admin role </a:t>
            </a:r>
            <a:r>
              <a:rPr lang="en-US" sz="1632">
                <a:solidFill>
                  <a:schemeClr val="tx1"/>
                </a:solidFill>
                <a:latin typeface="+mn-lt"/>
                <a:cs typeface="Segoe UI Semilight" panose="020B0402040204020203" pitchFamily="34" charset="0"/>
              </a:rPr>
              <a:t>associated with the environment</a:t>
            </a:r>
          </a:p>
          <a:p>
            <a:pPr marL="291436" indent="-291436">
              <a:spcBef>
                <a:spcPts val="0"/>
              </a:spcBef>
              <a:buFont typeface="Arial" panose="020B0604020202020204" pitchFamily="34" charset="0"/>
              <a:buChar char="•"/>
              <a:tabLst>
                <a:tab pos="571390" algn="l"/>
              </a:tabLst>
            </a:pPr>
            <a:r>
              <a:rPr lang="en-US" sz="1632">
                <a:solidFill>
                  <a:schemeClr val="tx1"/>
                </a:solidFill>
                <a:latin typeface="+mn-lt"/>
                <a:cs typeface="Segoe UI Semilight" panose="020B0402040204020203" pitchFamily="34" charset="0"/>
              </a:rPr>
              <a:t>Can be applied to </a:t>
            </a:r>
            <a:r>
              <a:rPr lang="en-US" sz="1632" b="1">
                <a:solidFill>
                  <a:schemeClr val="tx1"/>
                </a:solidFill>
                <a:latin typeface="+mn-lt"/>
                <a:cs typeface="Segoe UI Semilight" panose="020B0402040204020203" pitchFamily="34" charset="0"/>
              </a:rPr>
              <a:t>only one environment </a:t>
            </a:r>
            <a:r>
              <a:rPr lang="en-US" sz="1632">
                <a:solidFill>
                  <a:schemeClr val="tx1"/>
                </a:solidFill>
                <a:latin typeface="+mn-lt"/>
                <a:cs typeface="Segoe UI Semilight" panose="020B0402040204020203" pitchFamily="34" charset="0"/>
              </a:rPr>
              <a:t>at a time</a:t>
            </a:r>
          </a:p>
          <a:p>
            <a:pPr marL="291436" indent="-291436">
              <a:spcBef>
                <a:spcPts val="0"/>
              </a:spcBef>
              <a:buFont typeface="Arial" panose="020B0604020202020204" pitchFamily="34" charset="0"/>
              <a:buChar char="•"/>
              <a:tabLst>
                <a:tab pos="571390" algn="l"/>
              </a:tabLst>
            </a:pPr>
            <a:r>
              <a:rPr lang="en-US" sz="1632">
                <a:solidFill>
                  <a:schemeClr val="tx1"/>
                </a:solidFill>
                <a:latin typeface="+mn-lt"/>
                <a:cs typeface="Segoe UI Semilight" panose="020B0402040204020203" pitchFamily="34" charset="0"/>
              </a:rPr>
              <a:t>Specifying the environment is mandatory to create the policy</a:t>
            </a:r>
          </a:p>
          <a:p>
            <a:pPr marL="291436" indent="-291436">
              <a:spcBef>
                <a:spcPts val="0"/>
              </a:spcBef>
              <a:buFont typeface="Arial" panose="020B0604020202020204" pitchFamily="34" charset="0"/>
              <a:buChar char="•"/>
              <a:tabLst>
                <a:tab pos="571390" algn="l"/>
              </a:tabLst>
            </a:pPr>
            <a:r>
              <a:rPr lang="en-US" sz="1632">
                <a:solidFill>
                  <a:schemeClr val="tx1"/>
                </a:solidFill>
                <a:latin typeface="+mn-lt"/>
                <a:cs typeface="Segoe UI Semilight" panose="020B0402040204020203" pitchFamily="34" charset="0"/>
              </a:rPr>
              <a:t>Can be edited and viewed by any environment admin (of the environment) and tenant admins</a:t>
            </a:r>
          </a:p>
          <a:p>
            <a:pPr marL="291436" indent="-291436">
              <a:spcBef>
                <a:spcPts val="0"/>
              </a:spcBef>
              <a:buFont typeface="Arial" panose="020B0604020202020204" pitchFamily="34" charset="0"/>
              <a:buChar char="•"/>
              <a:tabLst>
                <a:tab pos="571390" algn="l"/>
              </a:tabLst>
            </a:pPr>
            <a:r>
              <a:rPr lang="en-US" sz="1632">
                <a:solidFill>
                  <a:schemeClr val="tx1"/>
                </a:solidFill>
                <a:latin typeface="+mn-lt"/>
                <a:cs typeface="Segoe UI Semilight" panose="020B0402040204020203" pitchFamily="34" charset="0"/>
              </a:rPr>
              <a:t>Can be used to manage custom connectors for their environment</a:t>
            </a:r>
          </a:p>
        </p:txBody>
      </p:sp>
      <p:grpSp>
        <p:nvGrpSpPr>
          <p:cNvPr id="15" name="Group 14">
            <a:extLst>
              <a:ext uri="{FF2B5EF4-FFF2-40B4-BE49-F238E27FC236}">
                <a16:creationId xmlns:a16="http://schemas.microsoft.com/office/drawing/2014/main" id="{6E6B3AA1-D37D-4957-AB33-F2CF7B8198FF}"/>
              </a:ext>
            </a:extLst>
          </p:cNvPr>
          <p:cNvGrpSpPr/>
          <p:nvPr/>
        </p:nvGrpSpPr>
        <p:grpSpPr>
          <a:xfrm>
            <a:off x="6273974" y="1761591"/>
            <a:ext cx="709627" cy="709623"/>
            <a:chOff x="2344512" y="4300506"/>
            <a:chExt cx="695776" cy="695772"/>
          </a:xfrm>
        </p:grpSpPr>
        <p:sp>
          <p:nvSpPr>
            <p:cNvPr id="16" name="Diamond 15">
              <a:extLst>
                <a:ext uri="{FF2B5EF4-FFF2-40B4-BE49-F238E27FC236}">
                  <a16:creationId xmlns:a16="http://schemas.microsoft.com/office/drawing/2014/main" id="{444B88D3-3E67-4CBA-A694-0AB4597242FC}"/>
                </a:ext>
              </a:extLst>
            </p:cNvPr>
            <p:cNvSpPr/>
            <p:nvPr/>
          </p:nvSpPr>
          <p:spPr bwMode="auto">
            <a:xfrm>
              <a:off x="2344512" y="4300506"/>
              <a:ext cx="695776" cy="69577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IN" sz="2856">
                <a:solidFill>
                  <a:srgbClr val="000000"/>
                </a:solidFill>
                <a:latin typeface="+mj-lt"/>
                <a:ea typeface="Segoe UI" pitchFamily="34" charset="0"/>
                <a:cs typeface="Segoe UI" pitchFamily="34" charset="0"/>
              </a:endParaRPr>
            </a:p>
          </p:txBody>
        </p:sp>
        <p:sp>
          <p:nvSpPr>
            <p:cNvPr id="17" name="Diamond 16">
              <a:extLst>
                <a:ext uri="{FF2B5EF4-FFF2-40B4-BE49-F238E27FC236}">
                  <a16:creationId xmlns:a16="http://schemas.microsoft.com/office/drawing/2014/main" id="{56323C1E-0099-4063-A087-FED3436A43DB}"/>
                </a:ext>
              </a:extLst>
            </p:cNvPr>
            <p:cNvSpPr/>
            <p:nvPr/>
          </p:nvSpPr>
          <p:spPr bwMode="auto">
            <a:xfrm rot="16200000">
              <a:off x="2373976" y="4329968"/>
              <a:ext cx="636848" cy="636848"/>
            </a:xfrm>
            <a:prstGeom prst="diamond">
              <a:avLst/>
            </a:prstGeom>
            <a:noFill/>
            <a:ln w="6350">
              <a:solidFill>
                <a:srgbClr val="EAEAE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000000"/>
                </a:solidFill>
                <a:ea typeface="Segoe UI" pitchFamily="34" charset="0"/>
                <a:cs typeface="Segoe UI" pitchFamily="34" charset="0"/>
              </a:endParaRPr>
            </a:p>
          </p:txBody>
        </p:sp>
        <p:sp>
          <p:nvSpPr>
            <p:cNvPr id="18" name="Graphic 8">
              <a:extLst>
                <a:ext uri="{FF2B5EF4-FFF2-40B4-BE49-F238E27FC236}">
                  <a16:creationId xmlns:a16="http://schemas.microsoft.com/office/drawing/2014/main" id="{B74EEEAA-840D-4088-8324-73C841995FA1}"/>
                </a:ext>
              </a:extLst>
            </p:cNvPr>
            <p:cNvSpPr/>
            <p:nvPr/>
          </p:nvSpPr>
          <p:spPr>
            <a:xfrm>
              <a:off x="2572353" y="4519953"/>
              <a:ext cx="240095" cy="256879"/>
            </a:xfrm>
            <a:custGeom>
              <a:avLst/>
              <a:gdLst>
                <a:gd name="connsiteX0" fmla="*/ 227121 w 408254"/>
                <a:gd name="connsiteY0" fmla="*/ 330560 h 436795"/>
                <a:gd name="connsiteX1" fmla="*/ 186240 w 408254"/>
                <a:gd name="connsiteY1" fmla="*/ 274536 h 436795"/>
                <a:gd name="connsiteX2" fmla="*/ 328569 w 408254"/>
                <a:gd name="connsiteY2" fmla="*/ 273022 h 436795"/>
                <a:gd name="connsiteX3" fmla="*/ 387621 w 408254"/>
                <a:gd name="connsiteY3" fmla="*/ 327531 h 436795"/>
                <a:gd name="connsiteX4" fmla="*/ 389135 w 408254"/>
                <a:gd name="connsiteY4" fmla="*/ 418380 h 436795"/>
                <a:gd name="connsiteX5" fmla="*/ 289201 w 408254"/>
                <a:gd name="connsiteY5" fmla="*/ 428979 h 436795"/>
                <a:gd name="connsiteX6" fmla="*/ 107504 w 408254"/>
                <a:gd name="connsiteY6" fmla="*/ 383555 h 436795"/>
                <a:gd name="connsiteX7" fmla="*/ 0 w 408254"/>
                <a:gd name="connsiteY7" fmla="*/ 280593 h 436795"/>
                <a:gd name="connsiteX8" fmla="*/ 68136 w 408254"/>
                <a:gd name="connsiteY8" fmla="*/ 273022 h 436795"/>
                <a:gd name="connsiteX9" fmla="*/ 128702 w 408254"/>
                <a:gd name="connsiteY9" fmla="*/ 330560 h 436795"/>
                <a:gd name="connsiteX10" fmla="*/ 311913 w 408254"/>
                <a:gd name="connsiteY10" fmla="*/ 329046 h 436795"/>
                <a:gd name="connsiteX11" fmla="*/ 245291 w 408254"/>
                <a:gd name="connsiteY11" fmla="*/ 268480 h 436795"/>
                <a:gd name="connsiteX12" fmla="*/ 146872 w 408254"/>
                <a:gd name="connsiteY12" fmla="*/ 218513 h 436795"/>
                <a:gd name="connsiteX13" fmla="*/ 57537 w 408254"/>
                <a:gd name="connsiteY13" fmla="*/ 266966 h 436795"/>
                <a:gd name="connsiteX14" fmla="*/ 177155 w 408254"/>
                <a:gd name="connsiteY14" fmla="*/ 59528 h 436795"/>
                <a:gd name="connsiteX15" fmla="*/ 146872 w 408254"/>
                <a:gd name="connsiteY15" fmla="*/ 218513 h 436795"/>
                <a:gd name="connsiteX16" fmla="*/ 154443 w 408254"/>
                <a:gd name="connsiteY16" fmla="*/ 118580 h 436795"/>
                <a:gd name="connsiteX17" fmla="*/ 34825 w 408254"/>
                <a:gd name="connsiteY17" fmla="*/ 89811 h 436795"/>
                <a:gd name="connsiteX18" fmla="*/ 154443 w 408254"/>
                <a:gd name="connsiteY18" fmla="*/ 118580 h 436795"/>
                <a:gd name="connsiteX19" fmla="*/ 260433 w 408254"/>
                <a:gd name="connsiteY19" fmla="*/ 3505 h 436795"/>
                <a:gd name="connsiteX20" fmla="*/ 175641 w 408254"/>
                <a:gd name="connsiteY20" fmla="*/ 53471 h 436795"/>
                <a:gd name="connsiteX21" fmla="*/ 260433 w 408254"/>
                <a:gd name="connsiteY21" fmla="*/ 3505 h 43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8254" h="436795">
                  <a:moveTo>
                    <a:pt x="227121" y="330560"/>
                  </a:moveTo>
                  <a:cubicBezTo>
                    <a:pt x="227121" y="330560"/>
                    <a:pt x="186240" y="315418"/>
                    <a:pt x="186240" y="274536"/>
                  </a:cubicBezTo>
                  <a:cubicBezTo>
                    <a:pt x="186240" y="274536"/>
                    <a:pt x="186240" y="274536"/>
                    <a:pt x="328569" y="273022"/>
                  </a:cubicBezTo>
                  <a:cubicBezTo>
                    <a:pt x="328569" y="273022"/>
                    <a:pt x="328569" y="273022"/>
                    <a:pt x="387621" y="327531"/>
                  </a:cubicBezTo>
                  <a:cubicBezTo>
                    <a:pt x="414875" y="353272"/>
                    <a:pt x="414875" y="394154"/>
                    <a:pt x="389135" y="418380"/>
                  </a:cubicBezTo>
                  <a:cubicBezTo>
                    <a:pt x="363394" y="444120"/>
                    <a:pt x="316456" y="438064"/>
                    <a:pt x="289201" y="428979"/>
                  </a:cubicBezTo>
                  <a:cubicBezTo>
                    <a:pt x="287687" y="428979"/>
                    <a:pt x="107504" y="383555"/>
                    <a:pt x="107504" y="383555"/>
                  </a:cubicBezTo>
                  <a:cubicBezTo>
                    <a:pt x="107504" y="383555"/>
                    <a:pt x="107504" y="383555"/>
                    <a:pt x="0" y="280593"/>
                  </a:cubicBezTo>
                  <a:cubicBezTo>
                    <a:pt x="0" y="280593"/>
                    <a:pt x="36339" y="244254"/>
                    <a:pt x="68136" y="273022"/>
                  </a:cubicBezTo>
                  <a:cubicBezTo>
                    <a:pt x="99933" y="303305"/>
                    <a:pt x="128702" y="330560"/>
                    <a:pt x="128702" y="330560"/>
                  </a:cubicBezTo>
                  <a:cubicBezTo>
                    <a:pt x="128702" y="330560"/>
                    <a:pt x="128702" y="330560"/>
                    <a:pt x="311913" y="329046"/>
                  </a:cubicBezTo>
                  <a:moveTo>
                    <a:pt x="245291" y="268480"/>
                  </a:moveTo>
                  <a:cubicBezTo>
                    <a:pt x="245291" y="268480"/>
                    <a:pt x="216522" y="218513"/>
                    <a:pt x="146872" y="218513"/>
                  </a:cubicBezTo>
                  <a:cubicBezTo>
                    <a:pt x="77221" y="218513"/>
                    <a:pt x="57537" y="266966"/>
                    <a:pt x="57537" y="266966"/>
                  </a:cubicBezTo>
                  <a:moveTo>
                    <a:pt x="177155" y="59528"/>
                  </a:moveTo>
                  <a:cubicBezTo>
                    <a:pt x="146872" y="109495"/>
                    <a:pt x="146872" y="218513"/>
                    <a:pt x="146872" y="218513"/>
                  </a:cubicBezTo>
                  <a:moveTo>
                    <a:pt x="154443" y="118580"/>
                  </a:moveTo>
                  <a:cubicBezTo>
                    <a:pt x="154443" y="118580"/>
                    <a:pt x="125674" y="33788"/>
                    <a:pt x="34825" y="89811"/>
                  </a:cubicBezTo>
                  <a:cubicBezTo>
                    <a:pt x="34825" y="89811"/>
                    <a:pt x="110532" y="191258"/>
                    <a:pt x="154443" y="118580"/>
                  </a:cubicBezTo>
                  <a:close/>
                  <a:moveTo>
                    <a:pt x="260433" y="3505"/>
                  </a:moveTo>
                  <a:cubicBezTo>
                    <a:pt x="178669" y="-16179"/>
                    <a:pt x="175641" y="53471"/>
                    <a:pt x="175641" y="53471"/>
                  </a:cubicBezTo>
                  <a:cubicBezTo>
                    <a:pt x="227121" y="98896"/>
                    <a:pt x="260433" y="3505"/>
                    <a:pt x="260433" y="350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IN" sz="1836"/>
            </a:p>
          </p:txBody>
        </p:sp>
      </p:grpSp>
      <p:sp>
        <p:nvSpPr>
          <p:cNvPr id="3" name="Footer Placeholder 2">
            <a:extLst>
              <a:ext uri="{FF2B5EF4-FFF2-40B4-BE49-F238E27FC236}">
                <a16:creationId xmlns:a16="http://schemas.microsoft.com/office/drawing/2014/main" id="{40BFA4FB-566C-48A8-1F59-62BCFEB652D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6941783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DLP Policy Scopes</a:t>
            </a:r>
          </a:p>
        </p:txBody>
      </p:sp>
      <p:grpSp>
        <p:nvGrpSpPr>
          <p:cNvPr id="19" name="Group 18">
            <a:extLst>
              <a:ext uri="{FF2B5EF4-FFF2-40B4-BE49-F238E27FC236}">
                <a16:creationId xmlns:a16="http://schemas.microsoft.com/office/drawing/2014/main" id="{E5AA17C1-4BFF-4645-9751-25BAB95C3062}"/>
              </a:ext>
            </a:extLst>
          </p:cNvPr>
          <p:cNvGrpSpPr/>
          <p:nvPr/>
        </p:nvGrpSpPr>
        <p:grpSpPr>
          <a:xfrm>
            <a:off x="7846828" y="1635730"/>
            <a:ext cx="4207214" cy="2549815"/>
            <a:chOff x="7706344" y="1562101"/>
            <a:chExt cx="3903044" cy="2245593"/>
          </a:xfrm>
        </p:grpSpPr>
        <p:sp>
          <p:nvSpPr>
            <p:cNvPr id="20" name="Rectangle: Rounded Corners 19">
              <a:extLst>
                <a:ext uri="{FF2B5EF4-FFF2-40B4-BE49-F238E27FC236}">
                  <a16:creationId xmlns:a16="http://schemas.microsoft.com/office/drawing/2014/main" id="{1A05306C-1D7A-46FF-A53C-6716991D5683}"/>
                </a:ext>
              </a:extLst>
            </p:cNvPr>
            <p:cNvSpPr/>
            <p:nvPr/>
          </p:nvSpPr>
          <p:spPr bwMode="auto">
            <a:xfrm>
              <a:off x="7706344" y="1562101"/>
              <a:ext cx="3903044" cy="2245593"/>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ea typeface="Segoe UI" pitchFamily="34" charset="0"/>
                <a:cs typeface="Segoe UI" pitchFamily="34" charset="0"/>
              </a:endParaRPr>
            </a:p>
          </p:txBody>
        </p:sp>
        <p:pic>
          <p:nvPicPr>
            <p:cNvPr id="21" name="Picture 20" descr="A screenshot of a social media post&#10;&#10;Description automatically generated">
              <a:extLst>
                <a:ext uri="{FF2B5EF4-FFF2-40B4-BE49-F238E27FC236}">
                  <a16:creationId xmlns:a16="http://schemas.microsoft.com/office/drawing/2014/main" id="{51FCB72B-8040-4805-825C-46E5743C93AF}"/>
                </a:ext>
              </a:extLst>
            </p:cNvPr>
            <p:cNvPicPr>
              <a:picLocks noChangeAspect="1"/>
            </p:cNvPicPr>
            <p:nvPr/>
          </p:nvPicPr>
          <p:blipFill>
            <a:blip r:embed="rId4"/>
            <a:stretch>
              <a:fillRect/>
            </a:stretch>
          </p:blipFill>
          <p:spPr>
            <a:xfrm>
              <a:off x="7790519" y="1678282"/>
              <a:ext cx="3734694" cy="2013232"/>
            </a:xfrm>
            <a:prstGeom prst="rect">
              <a:avLst/>
            </a:prstGeom>
          </p:spPr>
        </p:pic>
      </p:grpSp>
      <p:grpSp>
        <p:nvGrpSpPr>
          <p:cNvPr id="22" name="Group 21">
            <a:extLst>
              <a:ext uri="{FF2B5EF4-FFF2-40B4-BE49-F238E27FC236}">
                <a16:creationId xmlns:a16="http://schemas.microsoft.com/office/drawing/2014/main" id="{58DEEE8D-46C1-4D1B-BFB4-D860CF8BE595}"/>
              </a:ext>
            </a:extLst>
          </p:cNvPr>
          <p:cNvGrpSpPr/>
          <p:nvPr/>
        </p:nvGrpSpPr>
        <p:grpSpPr>
          <a:xfrm>
            <a:off x="7846828" y="4276287"/>
            <a:ext cx="4207214" cy="2454122"/>
            <a:chOff x="7706344" y="4067712"/>
            <a:chExt cx="3903044" cy="2245593"/>
          </a:xfrm>
        </p:grpSpPr>
        <p:sp>
          <p:nvSpPr>
            <p:cNvPr id="23" name="Rectangle: Rounded Corners 22">
              <a:extLst>
                <a:ext uri="{FF2B5EF4-FFF2-40B4-BE49-F238E27FC236}">
                  <a16:creationId xmlns:a16="http://schemas.microsoft.com/office/drawing/2014/main" id="{F49CF1FF-8D02-498D-BA5C-276B1CDF575F}"/>
                </a:ext>
              </a:extLst>
            </p:cNvPr>
            <p:cNvSpPr/>
            <p:nvPr/>
          </p:nvSpPr>
          <p:spPr bwMode="auto">
            <a:xfrm>
              <a:off x="7706344" y="4067712"/>
              <a:ext cx="3903044" cy="2245593"/>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24" name="Picture 23" descr="A screenshot of a social media post&#10;&#10;Description automatically generated">
              <a:extLst>
                <a:ext uri="{FF2B5EF4-FFF2-40B4-BE49-F238E27FC236}">
                  <a16:creationId xmlns:a16="http://schemas.microsoft.com/office/drawing/2014/main" id="{777E0CCD-76F6-49D1-A6A7-346F72A2D580}"/>
                </a:ext>
              </a:extLst>
            </p:cNvPr>
            <p:cNvPicPr>
              <a:picLocks noChangeAspect="1"/>
            </p:cNvPicPr>
            <p:nvPr/>
          </p:nvPicPr>
          <p:blipFill>
            <a:blip r:embed="rId5"/>
            <a:stretch>
              <a:fillRect/>
            </a:stretch>
          </p:blipFill>
          <p:spPr>
            <a:xfrm>
              <a:off x="7817153" y="4198249"/>
              <a:ext cx="3681428" cy="1984518"/>
            </a:xfrm>
            <a:prstGeom prst="rect">
              <a:avLst/>
            </a:prstGeom>
          </p:spPr>
        </p:pic>
      </p:grpSp>
      <p:sp>
        <p:nvSpPr>
          <p:cNvPr id="26" name="TextBox 25">
            <a:extLst>
              <a:ext uri="{FF2B5EF4-FFF2-40B4-BE49-F238E27FC236}">
                <a16:creationId xmlns:a16="http://schemas.microsoft.com/office/drawing/2014/main" id="{5F332A86-5DEF-4D97-B193-FA5E617E689D}"/>
              </a:ext>
            </a:extLst>
          </p:cNvPr>
          <p:cNvSpPr txBox="1"/>
          <p:nvPr/>
        </p:nvSpPr>
        <p:spPr>
          <a:xfrm>
            <a:off x="378567" y="1164205"/>
            <a:ext cx="7377526" cy="3021340"/>
          </a:xfrm>
          <a:prstGeom prst="rect">
            <a:avLst/>
          </a:prstGeom>
          <a:noFill/>
        </p:spPr>
        <p:txBody>
          <a:bodyPr wrap="square" lIns="91440" tIns="45720" rIns="91440" bIns="45720" anchor="t">
            <a:spAutoFit/>
          </a:bodyPr>
          <a:lstStyle/>
          <a:p>
            <a:r>
              <a:rPr lang="en-US" sz="2000">
                <a:latin typeface="+mj-lt"/>
              </a:rPr>
              <a:t>Tenant policies have </a:t>
            </a:r>
            <a:r>
              <a:rPr lang="en-US" sz="2000" u="sng">
                <a:latin typeface="+mj-lt"/>
              </a:rPr>
              <a:t>three</a:t>
            </a:r>
            <a:r>
              <a:rPr lang="en-US" sz="2000">
                <a:latin typeface="+mj-lt"/>
              </a:rPr>
              <a:t> scope settings</a:t>
            </a:r>
          </a:p>
          <a:p>
            <a:pPr marL="285750" indent="-285750">
              <a:buFont typeface="Arial"/>
              <a:buChar char="•"/>
            </a:pPr>
            <a:endParaRPr lang="en-US" sz="1800">
              <a:latin typeface="+mj-lt"/>
              <a:cs typeface="Segoe UI Semibold"/>
            </a:endParaRPr>
          </a:p>
          <a:p>
            <a:r>
              <a:rPr lang="en-US" sz="1600">
                <a:latin typeface="+mj-lt"/>
              </a:rPr>
              <a:t>All environments</a:t>
            </a:r>
            <a:endParaRPr lang="en-US" sz="1600">
              <a:latin typeface="+mj-lt"/>
              <a:cs typeface="Segoe UI Semibold"/>
            </a:endParaRPr>
          </a:p>
          <a:p>
            <a:pPr marL="285750" indent="-285750">
              <a:spcAft>
                <a:spcPts val="510"/>
              </a:spcAft>
              <a:buFont typeface="Arial"/>
              <a:buChar char="•"/>
            </a:pPr>
            <a:r>
              <a:rPr lang="en-US" sz="1600"/>
              <a:t>By default, tenant level policies will be applied to all environments created in the tenant.</a:t>
            </a:r>
            <a:endParaRPr lang="en-US" sz="1600">
              <a:cs typeface="Segoe UI"/>
            </a:endParaRPr>
          </a:p>
          <a:p>
            <a:r>
              <a:rPr lang="en-US" sz="1600">
                <a:latin typeface="+mj-lt"/>
              </a:rPr>
              <a:t>All except selected environments</a:t>
            </a:r>
            <a:endParaRPr lang="en-US" sz="1600">
              <a:latin typeface="+mj-lt"/>
              <a:cs typeface="Segoe UI Semibold"/>
            </a:endParaRPr>
          </a:p>
          <a:p>
            <a:pPr marL="285750" indent="-285750">
              <a:spcAft>
                <a:spcPts val="510"/>
              </a:spcAft>
              <a:buFont typeface="Arial"/>
              <a:buChar char="•"/>
            </a:pPr>
            <a:r>
              <a:rPr lang="en-US" sz="1600"/>
              <a:t>Tenant admins can choose to exclude specific environments to apply the policy.</a:t>
            </a:r>
            <a:endParaRPr lang="en-US" sz="1600">
              <a:cs typeface="Segoe UI"/>
            </a:endParaRPr>
          </a:p>
          <a:p>
            <a:r>
              <a:rPr lang="en-US" sz="1600">
                <a:latin typeface="+mj-lt"/>
              </a:rPr>
              <a:t>Only selected environments</a:t>
            </a:r>
            <a:endParaRPr lang="en-US" sz="1600">
              <a:latin typeface="+mj-lt"/>
              <a:cs typeface="Segoe UI Semibold"/>
            </a:endParaRPr>
          </a:p>
          <a:p>
            <a:pPr marL="285750" indent="-285750">
              <a:buFont typeface="Arial"/>
              <a:buChar char="•"/>
            </a:pPr>
            <a:r>
              <a:rPr lang="en-US" sz="1600"/>
              <a:t>Tenant admins can choose to include only specific environments to apply the policy.</a:t>
            </a:r>
            <a:endParaRPr lang="en-US" sz="1600">
              <a:cs typeface="Segoe UI"/>
            </a:endParaRPr>
          </a:p>
        </p:txBody>
      </p:sp>
      <p:sp>
        <p:nvSpPr>
          <p:cNvPr id="5" name="TextBox 4">
            <a:extLst>
              <a:ext uri="{FF2B5EF4-FFF2-40B4-BE49-F238E27FC236}">
                <a16:creationId xmlns:a16="http://schemas.microsoft.com/office/drawing/2014/main" id="{ACDE6C89-2A1A-4BDB-87F3-56E8F50A3C3F}"/>
              </a:ext>
            </a:extLst>
          </p:cNvPr>
          <p:cNvSpPr txBox="1"/>
          <p:nvPr/>
        </p:nvSpPr>
        <p:spPr>
          <a:xfrm>
            <a:off x="378567" y="4418946"/>
            <a:ext cx="7202448" cy="1415772"/>
          </a:xfrm>
          <a:prstGeom prst="rect">
            <a:avLst/>
          </a:prstGeom>
          <a:noFill/>
        </p:spPr>
        <p:txBody>
          <a:bodyPr wrap="square" lIns="91440" tIns="45720" rIns="91440" bIns="45720" anchor="t">
            <a:spAutoFit/>
          </a:bodyPr>
          <a:lstStyle/>
          <a:p>
            <a:r>
              <a:rPr lang="en-US" sz="2000">
                <a:latin typeface="+mj-lt"/>
              </a:rPr>
              <a:t>Environment policies have </a:t>
            </a:r>
            <a:r>
              <a:rPr lang="en-US" sz="2000" u="sng">
                <a:latin typeface="+mj-lt"/>
              </a:rPr>
              <a:t>one</a:t>
            </a:r>
            <a:r>
              <a:rPr lang="en-US" sz="2000">
                <a:latin typeface="+mj-lt"/>
              </a:rPr>
              <a:t> scope setting</a:t>
            </a:r>
          </a:p>
          <a:p>
            <a:endParaRPr lang="en-US" sz="1800">
              <a:latin typeface="+mj-lt"/>
            </a:endParaRPr>
          </a:p>
          <a:p>
            <a:r>
              <a:rPr lang="en-US" sz="1600">
                <a:latin typeface="+mj-lt"/>
              </a:rPr>
              <a:t>One environment only</a:t>
            </a:r>
          </a:p>
          <a:p>
            <a:r>
              <a:rPr lang="en-US" sz="1600"/>
              <a:t>Environment admins can choose to apply the policy on one environment at a time.</a:t>
            </a:r>
            <a:endParaRPr lang="en-US" sz="1600">
              <a:cs typeface="Segoe UI"/>
            </a:endParaRPr>
          </a:p>
        </p:txBody>
      </p:sp>
      <p:sp>
        <p:nvSpPr>
          <p:cNvPr id="3" name="Footer Placeholder 2">
            <a:extLst>
              <a:ext uri="{FF2B5EF4-FFF2-40B4-BE49-F238E27FC236}">
                <a16:creationId xmlns:a16="http://schemas.microsoft.com/office/drawing/2014/main" id="{E5C19224-F606-CC90-1210-0B0DD41190B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p>
        </p:txBody>
      </p:sp>
    </p:spTree>
    <p:custDataLst>
      <p:tags r:id="rId1"/>
    </p:custDataLst>
    <p:extLst>
      <p:ext uri="{BB962C8B-B14F-4D97-AF65-F5344CB8AC3E}">
        <p14:creationId xmlns:p14="http://schemas.microsoft.com/office/powerpoint/2010/main" val="25959430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37064166-1785-404d-8156-350ee872403d"/>
  <p:tag name="MIO_UPDATE" val="True"/>
  <p:tag name="MIO_VERSION" val="30.03.2020 15:44:05"/>
  <p:tag name="MIO_DBID" val="12b0c59e-2253-4124-a5e9-470adf4cb168"/>
  <p:tag name="MIO_LASTDOWNLOADED" val="30.03.2020 15:44:52"/>
  <p:tag name="MIO_OBJECTNAME" val="Demonstration"/>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8.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2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3.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3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5.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7.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8.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3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4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3.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4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5.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7.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8.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b0bc2a4e-b359-41fd-8d02-f26205a8e61a"/>
  <p:tag name="MIO_UPDATE" val="True"/>
  <p:tag name="MIO_VERSION" val="30.03.2020 15:44:05"/>
  <p:tag name="MIO_DBID" val="12b0c59e-2253-4124-a5e9-470adf4cb168"/>
  <p:tag name="MIO_LASTDOWNLOADED" val="30.03.2020 15:44:52"/>
  <p:tag name="MIO_OBJECTNAME" val="Questions?"/>
  <p:tag name="MIO_LASTEDITORNAME" val="Devid Treuling"/>
</p:tagLst>
</file>

<file path=ppt/tags/tag49.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49620678-51bf-43f9-9090-c87048a425b9"/>
  <p:tag name="MIO_UPDATE" val="True"/>
  <p:tag name="MIO_VERSION" val="30.03.2020 15:44:06"/>
  <p:tag name="MIO_DBID" val="12b0c59e-2253-4124-a5e9-470adf4cb168"/>
  <p:tag name="MIO_LASTDOWNLOADED" val="30.03.2020 15:44:52"/>
  <p:tag name="MIO_OBJECTNAME" val="Lab Name"/>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GUID" val="77499e9a-31aa-40e0-aa71-ba32caef6098"/>
  <p:tag name="MIO_EKGUID" val="dadf7f33-1b3b-444f-82e3-91528bb138ab"/>
  <p:tag name="MIO_UPDATE" val="True"/>
  <p:tag name="MIO_VERSION" val="30.03.2020 15:44:05"/>
  <p:tag name="MIO_DBID" val="12b0c59e-2253-4124-a5e9-470adf4cb168"/>
  <p:tag name="MIO_LASTDOWNLOADED" val="30.03.2020 15:44:51"/>
  <p:tag name="MIO_OBJECTNAME" val="Title"/>
  <p:tag name="MIO_LASTEDITORNAME" val="Devid Treuling"/>
</p:tagLst>
</file>

<file path=ppt/tags/tag50.xml><?xml version="1.0" encoding="utf-8"?>
<p:tagLst xmlns:a="http://schemas.openxmlformats.org/drawingml/2006/main" xmlns:r="http://schemas.openxmlformats.org/officeDocument/2006/relationships" xmlns:p="http://schemas.openxmlformats.org/presentationml/2006/main">
  <p:tag name="MIO_GUID" val="1e5e1ebb-e8bf-4fba-87f5-5fca36bd0235"/>
  <p:tag name="MIO_EKGUID" val="4a7276aa-f0e9-4ef0-ad73-7465bc58870f"/>
  <p:tag name="MIO_UPDATE" val="True"/>
  <p:tag name="MIO_VERSION" val="30.03.2020 15:44:06"/>
  <p:tag name="MIO_DBID" val="12b0c59e-2253-4124-a5e9-470adf4cb168"/>
  <p:tag name="MIO_LASTDOWNLOADED" val="30.03.2020 15:44:52"/>
  <p:tag name="MIO_OBJECTNAME" val="Microsoft"/>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a97e8222-500f-45cb-8331-4583a822eeb0"/>
  <p:tag name="MIO_UPDATE" val="True"/>
  <p:tag name="MIO_VERSION" val="30.03.2020 15:44:05"/>
  <p:tag name="MIO_DBID" val="12b0c59e-2253-4124-a5e9-470adf4cb168"/>
  <p:tag name="MIO_LASTDOWNLOADED" val="30.03.2020 15:44:51"/>
  <p:tag name="MIO_OBJECTNAME" val="Objectives"/>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4.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8.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29.xml><?xml version="1.0" encoding="utf-8"?>
<?mso-contentType ?>
<FormTemplates xmlns="http://schemas.microsoft.com/sharepoint/v3/contenttype/forms">
  <Display>DocumentLibraryForm</Display>
  <Edit>DocumentLibraryForm</Edit>
  <New>DocumentLibraryForm</New>
</FormTemplates>
</file>

<file path=customXml/item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0.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afebbbb0-d9c1-42a4-ad3a-6634c725d137" xsi:nil="true"/>
    <metadata xmlns="afebbbb0-d9c1-42a4-ad3a-6634c725d137" xsi:nil="true"/>
    <asdtitle xmlns="afebbbb0-d9c1-42a4-ad3a-6634c725d137" xsi:nil="true"/>
    <asdstatus xmlns="afebbbb0-d9c1-42a4-ad3a-6634c725d137" xsi:nil="true"/>
    <blutitle xmlns="afebbbb0-d9c1-42a4-ad3a-6634c725d137" xsi:nil="true"/>
  </documentManagement>
</p:properties>
</file>

<file path=customXml/item3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3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7.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38.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9.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40.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4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42.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43.xml><?xml version="1.0" encoding="utf-8"?>
<ct:contentTypeSchema xmlns:ct="http://schemas.microsoft.com/office/2006/metadata/contentType" xmlns:ma="http://schemas.microsoft.com/office/2006/metadata/properties/metaAttributes" ct:_="" ma:_="" ma:contentTypeName="Document" ma:contentTypeID="0x010100D894FC83E0D2D145AC061E7B85D76DFA" ma:contentTypeVersion="20" ma:contentTypeDescription="Create a new document." ma:contentTypeScope="" ma:versionID="55a9d016e4b286c3fb8a4c07d000314a">
  <xsd:schema xmlns:xsd="http://www.w3.org/2001/XMLSchema" xmlns:xs="http://www.w3.org/2001/XMLSchema" xmlns:p="http://schemas.microsoft.com/office/2006/metadata/properties" xmlns:ns1="http://schemas.microsoft.com/sharepoint/v3" xmlns:ns2="afebbbb0-d9c1-42a4-ad3a-6634c725d137" xmlns:ns3="1e6b662e-9b08-4ccb-b10c-95b38e0268e8" targetNamespace="http://schemas.microsoft.com/office/2006/metadata/properties" ma:root="true" ma:fieldsID="275ba43f72ef7d8a830dae7c22c43d3e" ns1:_="" ns2:_="" ns3:_="">
    <xsd:import namespace="http://schemas.microsoft.com/sharepoint/v3"/>
    <xsd:import namespace="afebbbb0-d9c1-42a4-ad3a-6634c725d137"/>
    <xsd:import namespace="1e6b662e-9b08-4ccb-b10c-95b38e0268e8"/>
    <xsd:element name="properties">
      <xsd:complexType>
        <xsd:sequence>
          <xsd:element name="documentManagement">
            <xsd:complexType>
              <xsd:all>
                <xsd:element ref="ns2:asdstatus" minOccurs="0"/>
                <xsd:element ref="ns2:asdtitle" minOccurs="0"/>
                <xsd:element ref="ns2:blutitle" minOccurs="0"/>
                <xsd:element ref="ns2:metadata"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ebbbb0-d9c1-42a4-ad3a-6634c725d137" elementFormDefault="qualified">
    <xsd:import namespace="http://schemas.microsoft.com/office/2006/documentManagement/types"/>
    <xsd:import namespace="http://schemas.microsoft.com/office/infopath/2007/PartnerControls"/>
    <xsd:element name="asdstatus" ma:index="8" nillable="true" ma:displayName="ASD Status" ma:internalName="asdstatus">
      <xsd:simpleType>
        <xsd:restriction base="dms:Choice">
          <xsd:enumeration value="ASD Pending"/>
          <xsd:enumeration value="ASD Complete"/>
          <xsd:enumeration value="ASD Rejected"/>
        </xsd:restriction>
      </xsd:simpleType>
    </xsd:element>
    <xsd:element name="asdtitle" ma:index="9" nillable="true" ma:displayName="ASD Title" ma:internalName="asdtitle">
      <xsd:simpleType>
        <xsd:restriction base="dms:Text"/>
      </xsd:simpleType>
    </xsd:element>
    <xsd:element name="blutitle" ma:index="10" nillable="true" ma:displayName="BLU Title" ma:internalName="blutitle">
      <xsd:simpleType>
        <xsd:restriction base="dms:Text"/>
      </xsd:simpleType>
    </xsd:element>
    <xsd:element name="metadata" ma:index="11" nillable="true" ma:displayName="Metadata" ma:internalName="metadata">
      <xsd:simpleType>
        <xsd:restriction base="dms:Note">
          <xsd:maxLength value="255"/>
        </xsd:restriction>
      </xsd:simpleType>
    </xsd:element>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6b662e-9b08-4ccb-b10c-95b38e0268e8"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4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628127A0-F2C3-45C3-BB9F-5B29A6B848BE}">
  <ds:schemaRefs>
    <ds:schemaRef ds:uri="Strauss.PersonalizationDefinition"/>
  </ds:schemaRefs>
</ds:datastoreItem>
</file>

<file path=customXml/itemProps10.xml><?xml version="1.0" encoding="utf-8"?>
<ds:datastoreItem xmlns:ds="http://schemas.openxmlformats.org/officeDocument/2006/customXml" ds:itemID="{6552B3D2-5F72-49FB-8B35-AFE12BF36804}">
  <ds:schemaRefs>
    <ds:schemaRef ds:uri="Strauss.PersonalizationDefinition"/>
  </ds:schemaRefs>
</ds:datastoreItem>
</file>

<file path=customXml/itemProps11.xml><?xml version="1.0" encoding="utf-8"?>
<ds:datastoreItem xmlns:ds="http://schemas.openxmlformats.org/officeDocument/2006/customXml" ds:itemID="{C1060A51-5976-4775-97EE-ABE1B1E4972A}">
  <ds:schemaRefs>
    <ds:schemaRef ds:uri="Strauss.PersonalizationDefinition"/>
  </ds:schemaRefs>
</ds:datastoreItem>
</file>

<file path=customXml/itemProps12.xml><?xml version="1.0" encoding="utf-8"?>
<ds:datastoreItem xmlns:ds="http://schemas.openxmlformats.org/officeDocument/2006/customXml" ds:itemID="{DF333A1B-0A9C-4DA8-ADAB-4378B69FDC48}">
  <ds:schemaRefs>
    <ds:schemaRef ds:uri="Strauss.PersonalizationDefinition"/>
  </ds:schemaRefs>
</ds:datastoreItem>
</file>

<file path=customXml/itemProps13.xml><?xml version="1.0" encoding="utf-8"?>
<ds:datastoreItem xmlns:ds="http://schemas.openxmlformats.org/officeDocument/2006/customXml" ds:itemID="{712108F3-86F2-4B95-AF2D-FE4E45965FCC}">
  <ds:schemaRefs>
    <ds:schemaRef ds:uri="Strauss.PersonalizationDefinition"/>
  </ds:schemaRefs>
</ds:datastoreItem>
</file>

<file path=customXml/itemProps14.xml><?xml version="1.0" encoding="utf-8"?>
<ds:datastoreItem xmlns:ds="http://schemas.openxmlformats.org/officeDocument/2006/customXml" ds:itemID="{EDFBA6C8-3A38-44F0-B645-B6B0034983DA}">
  <ds:schemaRefs>
    <ds:schemaRef ds:uri="Strauss.PersonalizationDefinition"/>
  </ds:schemaRefs>
</ds:datastoreItem>
</file>

<file path=customXml/itemProps15.xml><?xml version="1.0" encoding="utf-8"?>
<ds:datastoreItem xmlns:ds="http://schemas.openxmlformats.org/officeDocument/2006/customXml" ds:itemID="{08068EAD-DA6C-4DC8-843E-9CB0982D15F3}">
  <ds:schemaRefs>
    <ds:schemaRef ds:uri="Strauss.PersonalizationDefinition"/>
  </ds:schemaRefs>
</ds:datastoreItem>
</file>

<file path=customXml/itemProps16.xml><?xml version="1.0" encoding="utf-8"?>
<ds:datastoreItem xmlns:ds="http://schemas.openxmlformats.org/officeDocument/2006/customXml" ds:itemID="{28C790C6-0BF7-4839-BA26-7EA38C6830CB}">
  <ds:schemaRefs>
    <ds:schemaRef ds:uri="Strauss.PersonalizationDefinition"/>
  </ds:schemaRefs>
</ds:datastoreItem>
</file>

<file path=customXml/itemProps17.xml><?xml version="1.0" encoding="utf-8"?>
<ds:datastoreItem xmlns:ds="http://schemas.openxmlformats.org/officeDocument/2006/customXml" ds:itemID="{5C919DC8-E31E-42F0-9621-B916C2E029BA}">
  <ds:schemaRefs>
    <ds:schemaRef ds:uri="Strauss.PersonalizationDefinition"/>
  </ds:schemaRefs>
</ds:datastoreItem>
</file>

<file path=customXml/itemProps18.xml><?xml version="1.0" encoding="utf-8"?>
<ds:datastoreItem xmlns:ds="http://schemas.openxmlformats.org/officeDocument/2006/customXml" ds:itemID="{7BE5F28F-50CA-40F1-A02E-E794FE33362D}">
  <ds:schemaRefs>
    <ds:schemaRef ds:uri="Strauss.PersonalizationDefinition"/>
  </ds:schemaRefs>
</ds:datastoreItem>
</file>

<file path=customXml/itemProps19.xml><?xml version="1.0" encoding="utf-8"?>
<ds:datastoreItem xmlns:ds="http://schemas.openxmlformats.org/officeDocument/2006/customXml" ds:itemID="{A09B3D8F-A36C-4B6D-871D-C53F61DFD219}">
  <ds:schemaRefs>
    <ds:schemaRef ds:uri="Strauss.PersonalizationDefinition"/>
  </ds:schemaRefs>
</ds:datastoreItem>
</file>

<file path=customXml/itemProps2.xml><?xml version="1.0" encoding="utf-8"?>
<ds:datastoreItem xmlns:ds="http://schemas.openxmlformats.org/officeDocument/2006/customXml" ds:itemID="{4A3F169F-E27D-4A25-888C-4C5D83BAC082}">
  <ds:schemaRefs>
    <ds:schemaRef ds:uri="Strauss.PersonalizationDefinition"/>
  </ds:schemaRefs>
</ds:datastoreItem>
</file>

<file path=customXml/itemProps20.xml><?xml version="1.0" encoding="utf-8"?>
<ds:datastoreItem xmlns:ds="http://schemas.openxmlformats.org/officeDocument/2006/customXml" ds:itemID="{D7FDC28F-4CBD-40ED-9D33-0A1360D5DEC4}">
  <ds:schemaRefs>
    <ds:schemaRef ds:uri="Strauss.PersonalizationDefinition"/>
  </ds:schemaRefs>
</ds:datastoreItem>
</file>

<file path=customXml/itemProps21.xml><?xml version="1.0" encoding="utf-8"?>
<ds:datastoreItem xmlns:ds="http://schemas.openxmlformats.org/officeDocument/2006/customXml" ds:itemID="{46522A59-B026-4350-BB1A-BEB05240770F}">
  <ds:schemaRefs>
    <ds:schemaRef ds:uri="Strauss.PersonalizationDefinition"/>
  </ds:schemaRefs>
</ds:datastoreItem>
</file>

<file path=customXml/itemProps22.xml><?xml version="1.0" encoding="utf-8"?>
<ds:datastoreItem xmlns:ds="http://schemas.openxmlformats.org/officeDocument/2006/customXml" ds:itemID="{B228D3F7-8445-4CE7-92DC-AC7FE2D5A2AF}">
  <ds:schemaRefs>
    <ds:schemaRef ds:uri="Strauss.PersonalizationDefinition"/>
  </ds:schemaRefs>
</ds:datastoreItem>
</file>

<file path=customXml/itemProps23.xml><?xml version="1.0" encoding="utf-8"?>
<ds:datastoreItem xmlns:ds="http://schemas.openxmlformats.org/officeDocument/2006/customXml" ds:itemID="{FBC13881-F2DC-4AA3-88C8-97C40CA1EBC7}">
  <ds:schemaRefs>
    <ds:schemaRef ds:uri="Strauss.PersonalizationDefinition"/>
  </ds:schemaRefs>
</ds:datastoreItem>
</file>

<file path=customXml/itemProps24.xml><?xml version="1.0" encoding="utf-8"?>
<ds:datastoreItem xmlns:ds="http://schemas.openxmlformats.org/officeDocument/2006/customXml" ds:itemID="{13A5538B-5199-4900-941A-B01E377F2065}">
  <ds:schemaRefs>
    <ds:schemaRef ds:uri="Strauss.PersonalizationDefinition"/>
  </ds:schemaRefs>
</ds:datastoreItem>
</file>

<file path=customXml/itemProps25.xml><?xml version="1.0" encoding="utf-8"?>
<ds:datastoreItem xmlns:ds="http://schemas.openxmlformats.org/officeDocument/2006/customXml" ds:itemID="{406127A5-B8F7-4F8A-95A9-8E20F72EA129}">
  <ds:schemaRefs>
    <ds:schemaRef ds:uri="Strauss.PersonalizationDefinition"/>
  </ds:schemaRefs>
</ds:datastoreItem>
</file>

<file path=customXml/itemProps26.xml><?xml version="1.0" encoding="utf-8"?>
<ds:datastoreItem xmlns:ds="http://schemas.openxmlformats.org/officeDocument/2006/customXml" ds:itemID="{4EA01338-72BB-48B6-B6A4-05B31FE21105}">
  <ds:schemaRefs>
    <ds:schemaRef ds:uri="Strauss.PersonalizationDefinition"/>
  </ds:schemaRefs>
</ds:datastoreItem>
</file>

<file path=customXml/itemProps27.xml><?xml version="1.0" encoding="utf-8"?>
<ds:datastoreItem xmlns:ds="http://schemas.openxmlformats.org/officeDocument/2006/customXml" ds:itemID="{68BE9F8F-073F-46B7-B2D0-86DC8E2E9DCE}">
  <ds:schemaRefs>
    <ds:schemaRef ds:uri="Strauss.PersonalizationDefinition"/>
  </ds:schemaRefs>
</ds:datastoreItem>
</file>

<file path=customXml/itemProps28.xml><?xml version="1.0" encoding="utf-8"?>
<ds:datastoreItem xmlns:ds="http://schemas.openxmlformats.org/officeDocument/2006/customXml" ds:itemID="{E7EBEF02-C69B-46E0-B38A-E51611CE5254}">
  <ds:schemaRefs>
    <ds:schemaRef ds:uri="Strauss.PersonalizationDefinition"/>
  </ds:schemaRefs>
</ds:datastoreItem>
</file>

<file path=customXml/itemProps29.xml><?xml version="1.0" encoding="utf-8"?>
<ds:datastoreItem xmlns:ds="http://schemas.openxmlformats.org/officeDocument/2006/customXml" ds:itemID="{C18D3FE9-2C4E-470C-9B85-FEEE51F2FFFE}">
  <ds:schemaRefs>
    <ds:schemaRef ds:uri="http://schemas.microsoft.com/sharepoint/v3/contenttype/forms"/>
  </ds:schemaRefs>
</ds:datastoreItem>
</file>

<file path=customXml/itemProps3.xml><?xml version="1.0" encoding="utf-8"?>
<ds:datastoreItem xmlns:ds="http://schemas.openxmlformats.org/officeDocument/2006/customXml" ds:itemID="{BC268A45-186B-46A3-937F-0E016CEA70C1}">
  <ds:schemaRefs>
    <ds:schemaRef ds:uri="Strauss.PersonalizationDefinition"/>
  </ds:schemaRefs>
</ds:datastoreItem>
</file>

<file path=customXml/itemProps30.xml><?xml version="1.0" encoding="utf-8"?>
<ds:datastoreItem xmlns:ds="http://schemas.openxmlformats.org/officeDocument/2006/customXml" ds:itemID="{2BCFCE7B-4A43-491B-887D-365E2A1C50B2}">
  <ds:schemaRefs>
    <ds:schemaRef ds:uri="Strauss.PersonalizationDefinition"/>
  </ds:schemaRefs>
</ds:datastoreItem>
</file>

<file path=customXml/itemProps31.xml><?xml version="1.0" encoding="utf-8"?>
<ds:datastoreItem xmlns:ds="http://schemas.openxmlformats.org/officeDocument/2006/customXml" ds:itemID="{102AC71C-EE58-45A6-85D7-F5B493C2EC27}">
  <ds:schemaRefs>
    <ds:schemaRef ds:uri="Strauss.PersonalizationDefinition"/>
  </ds:schemaRefs>
</ds:datastoreItem>
</file>

<file path=customXml/itemProps32.xml><?xml version="1.0" encoding="utf-8"?>
<ds:datastoreItem xmlns:ds="http://schemas.openxmlformats.org/officeDocument/2006/customXml" ds:itemID="{AC7687D8-5695-4F99-A8BA-1D247B418C22}">
  <ds:schemaRefs>
    <ds:schemaRef ds:uri="1e6b662e-9b08-4ccb-b10c-95b38e0268e8"/>
    <ds:schemaRef ds:uri="afebbbb0-d9c1-42a4-ad3a-6634c725d1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3.xml><?xml version="1.0" encoding="utf-8"?>
<ds:datastoreItem xmlns:ds="http://schemas.openxmlformats.org/officeDocument/2006/customXml" ds:itemID="{82C716E8-B770-4139-99B0-F35B9C64B90F}">
  <ds:schemaRefs>
    <ds:schemaRef ds:uri="Strauss.PersonalizationDefinition"/>
  </ds:schemaRefs>
</ds:datastoreItem>
</file>

<file path=customXml/itemProps34.xml><?xml version="1.0" encoding="utf-8"?>
<ds:datastoreItem xmlns:ds="http://schemas.openxmlformats.org/officeDocument/2006/customXml" ds:itemID="{ECCE7DC3-F525-4E76-8812-56FCA2D21E50}">
  <ds:schemaRefs>
    <ds:schemaRef ds:uri="Strauss.PersonalizationDefinition"/>
  </ds:schemaRefs>
</ds:datastoreItem>
</file>

<file path=customXml/itemProps35.xml><?xml version="1.0" encoding="utf-8"?>
<ds:datastoreItem xmlns:ds="http://schemas.openxmlformats.org/officeDocument/2006/customXml" ds:itemID="{FC25CD5D-A9DA-407F-9106-47BDA14BCED9}">
  <ds:schemaRefs>
    <ds:schemaRef ds:uri="Strauss.PersonalizationDefinition"/>
  </ds:schemaRefs>
</ds:datastoreItem>
</file>

<file path=customXml/itemProps36.xml><?xml version="1.0" encoding="utf-8"?>
<ds:datastoreItem xmlns:ds="http://schemas.openxmlformats.org/officeDocument/2006/customXml" ds:itemID="{6F485757-9F3C-4A1E-9E86-E1C1551910BA}">
  <ds:schemaRefs>
    <ds:schemaRef ds:uri="Strauss.PersonalizationDefinition"/>
  </ds:schemaRefs>
</ds:datastoreItem>
</file>

<file path=customXml/itemProps37.xml><?xml version="1.0" encoding="utf-8"?>
<ds:datastoreItem xmlns:ds="http://schemas.openxmlformats.org/officeDocument/2006/customXml" ds:itemID="{541D4602-AC17-4CBD-B95E-D5B3D757BC54}">
  <ds:schemaRefs>
    <ds:schemaRef ds:uri="Strauss.PersonalizationDefinition"/>
  </ds:schemaRefs>
</ds:datastoreItem>
</file>

<file path=customXml/itemProps38.xml><?xml version="1.0" encoding="utf-8"?>
<ds:datastoreItem xmlns:ds="http://schemas.openxmlformats.org/officeDocument/2006/customXml" ds:itemID="{B09E3EAE-66CA-4A91-A5FE-A34A70B099ED}">
  <ds:schemaRefs>
    <ds:schemaRef ds:uri="Strauss.PersonalizationDefinition"/>
  </ds:schemaRefs>
</ds:datastoreItem>
</file>

<file path=customXml/itemProps39.xml><?xml version="1.0" encoding="utf-8"?>
<ds:datastoreItem xmlns:ds="http://schemas.openxmlformats.org/officeDocument/2006/customXml" ds:itemID="{D55AC15F-0A03-4D96-AA43-65FC3DCE2717}">
  <ds:schemaRefs>
    <ds:schemaRef ds:uri="Strauss.PersonalizationDefinition"/>
  </ds:schemaRefs>
</ds:datastoreItem>
</file>

<file path=customXml/itemProps4.xml><?xml version="1.0" encoding="utf-8"?>
<ds:datastoreItem xmlns:ds="http://schemas.openxmlformats.org/officeDocument/2006/customXml" ds:itemID="{DE0DC7DC-A960-4E6E-BF1B-D3D906B081A2}">
  <ds:schemaRefs>
    <ds:schemaRef ds:uri="Strauss.PersonalizationDefinition"/>
  </ds:schemaRefs>
</ds:datastoreItem>
</file>

<file path=customXml/itemProps40.xml><?xml version="1.0" encoding="utf-8"?>
<ds:datastoreItem xmlns:ds="http://schemas.openxmlformats.org/officeDocument/2006/customXml" ds:itemID="{32920470-F086-4197-B6FE-12027DE25DCC}">
  <ds:schemaRefs>
    <ds:schemaRef ds:uri="Strauss.PersonalizationDefinition"/>
  </ds:schemaRefs>
</ds:datastoreItem>
</file>

<file path=customXml/itemProps41.xml><?xml version="1.0" encoding="utf-8"?>
<ds:datastoreItem xmlns:ds="http://schemas.openxmlformats.org/officeDocument/2006/customXml" ds:itemID="{103AB8E4-C30A-4895-9606-8D77F2E70F19}">
  <ds:schemaRefs>
    <ds:schemaRef ds:uri="Strauss.PersonalizationDefinition"/>
  </ds:schemaRefs>
</ds:datastoreItem>
</file>

<file path=customXml/itemProps42.xml><?xml version="1.0" encoding="utf-8"?>
<ds:datastoreItem xmlns:ds="http://schemas.openxmlformats.org/officeDocument/2006/customXml" ds:itemID="{92C27BF9-6042-4A64-97C5-4D309EE5CA70}">
  <ds:schemaRefs>
    <ds:schemaRef ds:uri="Strauss.PersonalizationDefinition"/>
  </ds:schemaRefs>
</ds:datastoreItem>
</file>

<file path=customXml/itemProps43.xml><?xml version="1.0" encoding="utf-8"?>
<ds:datastoreItem xmlns:ds="http://schemas.openxmlformats.org/officeDocument/2006/customXml" ds:itemID="{9E52AD7A-8A00-42EF-8988-3695BFED2B49}">
  <ds:schemaRefs>
    <ds:schemaRef ds:uri="1e6b662e-9b08-4ccb-b10c-95b38e0268e8"/>
    <ds:schemaRef ds:uri="afebbbb0-d9c1-42a4-ad3a-6634c725d1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4.xml><?xml version="1.0" encoding="utf-8"?>
<ds:datastoreItem xmlns:ds="http://schemas.openxmlformats.org/officeDocument/2006/customXml" ds:itemID="{734F6CED-B619-41E0-BEDE-58B64D5F5EB2}">
  <ds:schemaRefs>
    <ds:schemaRef ds:uri="Strauss.PersonalizationDefinition"/>
  </ds:schemaRefs>
</ds:datastoreItem>
</file>

<file path=customXml/itemProps45.xml><?xml version="1.0" encoding="utf-8"?>
<ds:datastoreItem xmlns:ds="http://schemas.openxmlformats.org/officeDocument/2006/customXml" ds:itemID="{EF4AA5EB-A638-4D3A-B852-E71E18ED4953}">
  <ds:schemaRefs>
    <ds:schemaRef ds:uri="Strauss.PersonalizationDefinition"/>
  </ds:schemaRefs>
</ds:datastoreItem>
</file>

<file path=customXml/itemProps5.xml><?xml version="1.0" encoding="utf-8"?>
<ds:datastoreItem xmlns:ds="http://schemas.openxmlformats.org/officeDocument/2006/customXml" ds:itemID="{265D1628-D09F-42C9-B121-52530D5BAC57}">
  <ds:schemaRefs>
    <ds:schemaRef ds:uri="Strauss.PersonalizationDefinition"/>
  </ds:schemaRefs>
</ds:datastoreItem>
</file>

<file path=customXml/itemProps6.xml><?xml version="1.0" encoding="utf-8"?>
<ds:datastoreItem xmlns:ds="http://schemas.openxmlformats.org/officeDocument/2006/customXml" ds:itemID="{79CACFC0-DB69-4E33-9305-A3A95835A2EE}">
  <ds:schemaRefs>
    <ds:schemaRef ds:uri="Strauss.PersonalizationDefinition"/>
  </ds:schemaRefs>
</ds:datastoreItem>
</file>

<file path=customXml/itemProps7.xml><?xml version="1.0" encoding="utf-8"?>
<ds:datastoreItem xmlns:ds="http://schemas.openxmlformats.org/officeDocument/2006/customXml" ds:itemID="{9EE3C292-A4E0-47ED-9CE1-048F1E1C5513}">
  <ds:schemaRefs>
    <ds:schemaRef ds:uri="Strauss.PersonalizationDefinition"/>
  </ds:schemaRefs>
</ds:datastoreItem>
</file>

<file path=customXml/itemProps8.xml><?xml version="1.0" encoding="utf-8"?>
<ds:datastoreItem xmlns:ds="http://schemas.openxmlformats.org/officeDocument/2006/customXml" ds:itemID="{F56EB5D8-3CD5-48EE-9536-13CF2B9AC25D}">
  <ds:schemaRefs>
    <ds:schemaRef ds:uri="Strauss.PersonalizationDefinition"/>
  </ds:schemaRefs>
</ds:datastoreItem>
</file>

<file path=customXml/itemProps9.xml><?xml version="1.0" encoding="utf-8"?>
<ds:datastoreItem xmlns:ds="http://schemas.openxmlformats.org/officeDocument/2006/customXml" ds:itemID="{4C485A9E-99A8-4277-BE90-E837A967DB2E}">
  <ds:schemaRefs>
    <ds:schemaRef ds:uri="Strauss.PersonalizationDefinition"/>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Application>Microsoft Office PowerPoint</Application>
  <PresentationFormat>Widescreen</PresentationFormat>
  <Slides>36</Slides>
  <Notes>36</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Dark Blue</vt:lpstr>
      <vt:lpstr>WorkshopPLUS   Power Platform for Administrators</vt:lpstr>
      <vt:lpstr>Conditions and terms of use</vt:lpstr>
      <vt:lpstr>Objectives  </vt:lpstr>
      <vt:lpstr>Understand Data Loss Prevention Policies</vt:lpstr>
      <vt:lpstr>What are Data Loss Prevention (DLP) policies?</vt:lpstr>
      <vt:lpstr>Connector Classification</vt:lpstr>
      <vt:lpstr>Default Connector Group</vt:lpstr>
      <vt:lpstr>Tenant and Environment Policies</vt:lpstr>
      <vt:lpstr>DLP Policy Scopes</vt:lpstr>
      <vt:lpstr>Connector Action Control</vt:lpstr>
      <vt:lpstr>Endpoint Filtering (Preview)</vt:lpstr>
      <vt:lpstr>Custom Connector Parity</vt:lpstr>
      <vt:lpstr>Custom DLP Governance Error Message</vt:lpstr>
      <vt:lpstr>DLP Resource Exemption</vt:lpstr>
      <vt:lpstr>Demonstration </vt:lpstr>
      <vt:lpstr>Example - Contoso Corp DLP policies</vt:lpstr>
      <vt:lpstr>DLP Policy Enforcement</vt:lpstr>
      <vt:lpstr>Multiple Policy Impact on Environments</vt:lpstr>
      <vt:lpstr>Multiple DLP Policies – Example Scenario</vt:lpstr>
      <vt:lpstr>Multiple DLP Policies – Net Outcome</vt:lpstr>
      <vt:lpstr>DLP Management Interfaces</vt:lpstr>
      <vt:lpstr>Tenant Isolation</vt:lpstr>
      <vt:lpstr>Tenant Isolation</vt:lpstr>
      <vt:lpstr>Configuration scenarios</vt:lpstr>
      <vt:lpstr>Customer Lockbox</vt:lpstr>
      <vt:lpstr>Customer Lockbox</vt:lpstr>
      <vt:lpstr>Customer Lockbox - Workflow</vt:lpstr>
      <vt:lpstr>Enterprise Policies</vt:lpstr>
      <vt:lpstr>Enterprise Policies – CMK – what is it?</vt:lpstr>
      <vt:lpstr>Configuring Enterprise Policies</vt:lpstr>
      <vt:lpstr>Billing Policies</vt:lpstr>
      <vt:lpstr>What is a billing policy?</vt:lpstr>
      <vt:lpstr>Setup billing policy/PAYGO</vt:lpstr>
      <vt:lpstr>Questions?</vt:lpstr>
      <vt:lpstr>Lab 1 and 2</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Mike O'Neill</dc:creator>
  <cp:revision>1</cp:revision>
  <dcterms:created xsi:type="dcterms:W3CDTF">2019-02-08T20:09:46Z</dcterms:created>
  <dcterms:modified xsi:type="dcterms:W3CDTF">2024-02-06T18:52:08Z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mconeill@microsoft.com</vt:lpwstr>
  </property>
  <property fmtid="{D5CDD505-2E9C-101B-9397-08002B2CF9AE}" pid="5" name="MSIP_Label_f42aa342-8706-4288-bd11-ebb85995028c_SetDate">
    <vt:lpwstr>2019-02-08T20:18:02.6502176Z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c97fa254-6a58-4427-a7a7-d6af83db1ac5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0x010100D894FC83E0D2D145AC061E7B85D76DFA</vt:lpwstr>
  </property>
  <property fmtid="{D5CDD505-2E9C-101B-9397-08002B2CF9AE}" pid="12" name="_dlc_DocIdItemGuid">
    <vt:lpwstr>faeaa986-2e78-4567-bd40-f1286550cf24</vt:lpwstr>
  </property>
  <property fmtid="{D5CDD505-2E9C-101B-9397-08002B2CF9AE}" pid="13" name="MediaServiceImageTags">
    <vt:lpwstr/>
  </property>
  <property fmtid="{D5CDD505-2E9C-101B-9397-08002B2CF9AE}" pid="14" name="Order">
    <vt:r8>154300</vt:r8>
  </property>
  <property fmtid="{D5CDD505-2E9C-101B-9397-08002B2CF9AE}" pid="15" name="xd_Signature">
    <vt:bool>false</vt:bool>
  </property>
  <property fmtid="{D5CDD505-2E9C-101B-9397-08002B2CF9AE}" pid="16" name="xd_ProgID">
    <vt:lpwstr/>
  </property>
  <property fmtid="{D5CDD505-2E9C-101B-9397-08002B2CF9AE}" pid="17" name="_ColorHex">
    <vt:lpwstr/>
  </property>
  <property fmtid="{D5CDD505-2E9C-101B-9397-08002B2CF9AE}" pid="18" name="_Emoji">
    <vt:lpwstr/>
  </property>
  <property fmtid="{D5CDD505-2E9C-101B-9397-08002B2CF9AE}" pid="19" name="ComplianceAssetId">
    <vt:lpwstr/>
  </property>
  <property fmtid="{D5CDD505-2E9C-101B-9397-08002B2CF9AE}" pid="20" name="TemplateUrl">
    <vt:lpwstr/>
  </property>
  <property fmtid="{D5CDD505-2E9C-101B-9397-08002B2CF9AE}" pid="21" name="_ExtendedDescription">
    <vt:lpwstr/>
  </property>
  <property fmtid="{D5CDD505-2E9C-101B-9397-08002B2CF9AE}" pid="22" name="_ColorTag">
    <vt:lpwstr/>
  </property>
  <property fmtid="{D5CDD505-2E9C-101B-9397-08002B2CF9AE}" pid="23" name="TriggerFlowInfo">
    <vt:lpwstr/>
  </property>
</Properties>
</file>